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9876-1026-4027-8BF9-474C2B7E2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BC3A4-B5C5-488F-96B5-D14436B88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8DE2-8369-490B-A15E-8A3455D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145C-7107-4592-AC59-14FCDA4B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A6C2C-0476-4BD9-9BFA-DEEB5158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DC32-9F3B-45F6-8538-C674360E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6464A-8AFB-4D18-AC89-9524BCA79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13F9-8804-459A-B29B-20A93D41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01537-50F8-4E59-ADC2-0B7C0450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81E72-1E66-40E1-92C2-6E9A5B9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BD830-1A92-4B30-8100-375375E9A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75D2E-0A5F-4B50-BD85-E1456030B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31CAE-882C-44EE-A93D-F232C2C9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B0CEB-1561-476D-9D9A-4341B0D8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B5EC-0198-4FA6-9C34-0D5F9331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3A5F-4133-47CC-8E07-7CB47F15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F173-A17F-4BCD-8B06-C864CD88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79ED-8E79-4F8F-9636-64C914E9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533D-841D-4D08-A290-E53940B3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FFBE-B4B6-48DB-A212-A3D66DB5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2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0ACE-F703-4693-872E-00B88AFD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BF54C-5599-439B-9E37-7830429B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2C38-F518-40BE-BF30-17CE388B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66709-B86E-42D9-A79A-5D7A3DE7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6550-BD9C-4FB3-9B8E-C858DD93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98DE-B633-40A7-8C4E-59E411D5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4F18B-9588-41C3-B486-5CF5FB8F3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C6EEF-FF26-42BD-83E1-024ACB1FD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E0288-2E74-4BB7-B6FF-E8D6BB65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CBB60-FE0C-436D-BCA3-D59EB936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F16DA-11FC-401F-931F-93FA9629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4418-79B5-4A3A-9AAA-B7302B99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2000-6F25-45DF-B183-E081E8A85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FBCAC-E781-4513-9BB2-07314856F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8DE51-6C3B-4987-B04E-93F3F1195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00118-4EFC-495B-8964-3F9092492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B42AE-5606-42D3-A7D9-3F980531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B4FE1-E569-4D75-A127-6E2EF1C6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E7DEA-4E63-49E9-A93B-6DD8DC2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CD2B-639C-4248-8E66-A56E4375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61EEE-8D13-4F02-8396-8D84FEFE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757D7-89D4-4969-826D-A87C25EF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F90D-110D-42D0-B4A2-F0209ABB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EDA65-07E2-4F79-A14D-0014767A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C7B5E-E39F-4C50-95AE-EBA88BD7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0C563-BFB8-48E8-AA5E-CD0963EF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6CB6-79D4-4136-8B49-44DE7554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C02D-EDB8-4589-A44F-B9DFCA1B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8C19D-03DD-44FB-9BF5-FDFBDD78C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C6A33-D991-498E-A909-F0382E4F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B22E-CEC1-4FB0-91B8-7B348842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DC7A7-B69E-4770-B946-B528D86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8803-4ACE-4F7F-B5EE-919BA344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6F243-629D-4287-8E9D-329A4A884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CBA7B-C624-4A65-985C-C6FE7EA2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C5EB4-556F-4F5C-9A4F-C609DF2D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F365E-15A1-4354-AD64-570A92AA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3E4ED-8E59-43DE-A6ED-6FBCE626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4FB0F-B730-4CA2-B89A-B32AD2E2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E1251-5630-46CB-9964-F29AF587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3930E-78A3-4CDC-90CC-6D83C92F0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EDB7-F135-46AF-9EFA-4B591A6121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656DE-9611-4232-AE63-ADDB995D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4CAE6-FED4-4617-A53D-76C7FA783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7D3D-09B2-4E1A-9D97-D3673CA3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4D05A-2382-4C25-A63A-93795AEEA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Graphic 5" descr="Truck">
            <a:extLst>
              <a:ext uri="{FF2B5EF4-FFF2-40B4-BE49-F238E27FC236}">
                <a16:creationId xmlns:a16="http://schemas.microsoft.com/office/drawing/2014/main" id="{E863FB75-3D12-4992-B432-D061806D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2432" y="3918857"/>
            <a:ext cx="668694" cy="438539"/>
          </a:xfrm>
          <a:prstGeom prst="rect">
            <a:avLst/>
          </a:prstGeom>
        </p:spPr>
      </p:pic>
      <p:pic>
        <p:nvPicPr>
          <p:cNvPr id="8" name="Graphic 7" descr="No sign">
            <a:extLst>
              <a:ext uri="{FF2B5EF4-FFF2-40B4-BE49-F238E27FC236}">
                <a16:creationId xmlns:a16="http://schemas.microsoft.com/office/drawing/2014/main" id="{FE41306A-012F-493F-A5C7-04F37770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2792" y="3429000"/>
            <a:ext cx="1707502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7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Siebert Oliver A</dc:creator>
  <cp:lastModifiedBy>Siebert Oliver A</cp:lastModifiedBy>
  <cp:revision>2</cp:revision>
  <dcterms:created xsi:type="dcterms:W3CDTF">2019-10-03T19:09:18Z</dcterms:created>
  <dcterms:modified xsi:type="dcterms:W3CDTF">2019-10-03T19:15:53Z</dcterms:modified>
</cp:coreProperties>
</file>