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5" r:id="rId2"/>
  </p:sldMasterIdLst>
  <p:notesMasterIdLst>
    <p:notesMasterId r:id="rId60"/>
  </p:notesMasterIdLst>
  <p:sldIdLst>
    <p:sldId id="259" r:id="rId3"/>
    <p:sldId id="260" r:id="rId4"/>
    <p:sldId id="262" r:id="rId5"/>
    <p:sldId id="322" r:id="rId6"/>
    <p:sldId id="323" r:id="rId7"/>
    <p:sldId id="324" r:id="rId8"/>
    <p:sldId id="325" r:id="rId9"/>
    <p:sldId id="326" r:id="rId10"/>
    <p:sldId id="327" r:id="rId11"/>
    <p:sldId id="328" r:id="rId12"/>
    <p:sldId id="329" r:id="rId13"/>
    <p:sldId id="330" r:id="rId14"/>
    <p:sldId id="331" r:id="rId15"/>
    <p:sldId id="363" r:id="rId16"/>
    <p:sldId id="365" r:id="rId17"/>
    <p:sldId id="334" r:id="rId18"/>
    <p:sldId id="395" r:id="rId19"/>
    <p:sldId id="393" r:id="rId20"/>
    <p:sldId id="283" r:id="rId21"/>
    <p:sldId id="276" r:id="rId22"/>
    <p:sldId id="284" r:id="rId23"/>
    <p:sldId id="384" r:id="rId24"/>
    <p:sldId id="340" r:id="rId25"/>
    <p:sldId id="374" r:id="rId26"/>
    <p:sldId id="341" r:id="rId27"/>
    <p:sldId id="277" r:id="rId28"/>
    <p:sldId id="344" r:id="rId29"/>
    <p:sldId id="376" r:id="rId30"/>
    <p:sldId id="378" r:id="rId31"/>
    <p:sldId id="379" r:id="rId32"/>
    <p:sldId id="380" r:id="rId33"/>
    <p:sldId id="381" r:id="rId34"/>
    <p:sldId id="383" r:id="rId35"/>
    <p:sldId id="287" r:id="rId36"/>
    <p:sldId id="345" r:id="rId37"/>
    <p:sldId id="289" r:id="rId38"/>
    <p:sldId id="292" r:id="rId39"/>
    <p:sldId id="290" r:id="rId40"/>
    <p:sldId id="394" r:id="rId41"/>
    <p:sldId id="293" r:id="rId42"/>
    <p:sldId id="321" r:id="rId43"/>
    <p:sldId id="320" r:id="rId44"/>
    <p:sldId id="355" r:id="rId45"/>
    <p:sldId id="387" r:id="rId46"/>
    <p:sldId id="357" r:id="rId47"/>
    <p:sldId id="356" r:id="rId48"/>
    <p:sldId id="358" r:id="rId49"/>
    <p:sldId id="361" r:id="rId50"/>
    <p:sldId id="391" r:id="rId51"/>
    <p:sldId id="390" r:id="rId52"/>
    <p:sldId id="368" r:id="rId53"/>
    <p:sldId id="369" r:id="rId54"/>
    <p:sldId id="385" r:id="rId55"/>
    <p:sldId id="313" r:id="rId56"/>
    <p:sldId id="314" r:id="rId57"/>
    <p:sldId id="396" r:id="rId58"/>
    <p:sldId id="397" r:id="rId5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2C5884"/>
    <a:srgbClr val="666633"/>
    <a:srgbClr val="336600"/>
    <a:srgbClr val="CC9900"/>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94655" autoAdjust="0"/>
  </p:normalViewPr>
  <p:slideViewPr>
    <p:cSldViewPr>
      <p:cViewPr>
        <p:scale>
          <a:sx n="98" d="100"/>
          <a:sy n="98" d="100"/>
        </p:scale>
        <p:origin x="7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A2802A1-8F09-4E48-9178-84E14F281777}"/>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cs typeface="+mn-cs"/>
              </a:defRPr>
            </a:lvl1pPr>
          </a:lstStyle>
          <a:p>
            <a:pPr>
              <a:defRPr/>
            </a:pPr>
            <a:endParaRPr lang="en-US"/>
          </a:p>
        </p:txBody>
      </p:sp>
      <p:sp>
        <p:nvSpPr>
          <p:cNvPr id="13315" name="Rectangle 3">
            <a:extLst>
              <a:ext uri="{FF2B5EF4-FFF2-40B4-BE49-F238E27FC236}">
                <a16:creationId xmlns:a16="http://schemas.microsoft.com/office/drawing/2014/main" id="{32198C3F-0578-4F1D-85F4-7E92F43988A5}"/>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cs typeface="+mn-cs"/>
              </a:defRPr>
            </a:lvl1pPr>
          </a:lstStyle>
          <a:p>
            <a:pPr>
              <a:defRPr/>
            </a:pPr>
            <a:endParaRPr lang="en-US"/>
          </a:p>
        </p:txBody>
      </p:sp>
      <p:sp>
        <p:nvSpPr>
          <p:cNvPr id="66564" name="Rectangle 4">
            <a:extLst>
              <a:ext uri="{FF2B5EF4-FFF2-40B4-BE49-F238E27FC236}">
                <a16:creationId xmlns:a16="http://schemas.microsoft.com/office/drawing/2014/main" id="{E1726922-E89F-4714-96B1-A086E5E19597}"/>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67258094-019D-4864-8EC4-2D7D80399761}"/>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FEF7BCA6-3DCB-48AE-99FA-D6CA0D2405FE}"/>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cs typeface="+mn-cs"/>
              </a:defRPr>
            </a:lvl1pPr>
          </a:lstStyle>
          <a:p>
            <a:pPr>
              <a:defRPr/>
            </a:pPr>
            <a:endParaRPr lang="en-US"/>
          </a:p>
        </p:txBody>
      </p:sp>
      <p:sp>
        <p:nvSpPr>
          <p:cNvPr id="13319" name="Rectangle 7">
            <a:extLst>
              <a:ext uri="{FF2B5EF4-FFF2-40B4-BE49-F238E27FC236}">
                <a16:creationId xmlns:a16="http://schemas.microsoft.com/office/drawing/2014/main" id="{E2F17C6B-FEC3-466C-98EA-7980FE808575}"/>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131F0144-CC33-4620-AAFD-77633005DD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C94CB8FC-FAD5-4419-B338-92206E52C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642D7210-3B13-4D92-A728-75C2200EA338}" type="slidenum">
              <a:rPr lang="en-US" altLang="en-US" sz="1300"/>
              <a:pPr eaLnBrk="1" hangingPunct="1"/>
              <a:t>4</a:t>
            </a:fld>
            <a:endParaRPr lang="en-US" altLang="en-US" sz="1300"/>
          </a:p>
        </p:txBody>
      </p:sp>
      <p:sp>
        <p:nvSpPr>
          <p:cNvPr id="67587" name="Rectangle 7">
            <a:extLst>
              <a:ext uri="{FF2B5EF4-FFF2-40B4-BE49-F238E27FC236}">
                <a16:creationId xmlns:a16="http://schemas.microsoft.com/office/drawing/2014/main" id="{368402A1-7F1A-4DC4-81EE-122591AD3D18}"/>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98A220AD-3691-4844-9311-381EB88AF8BE}" type="slidenum">
              <a:rPr lang="en-US" altLang="en-US" sz="1300">
                <a:latin typeface="Arial" panose="020B0604020202020204" pitchFamily="34" charset="0"/>
              </a:rPr>
              <a:pPr algn="r" eaLnBrk="1" hangingPunct="1"/>
              <a:t>4</a:t>
            </a:fld>
            <a:endParaRPr lang="en-US" altLang="en-US" sz="1300">
              <a:latin typeface="Arial" panose="020B0604020202020204" pitchFamily="34" charset="0"/>
            </a:endParaRPr>
          </a:p>
        </p:txBody>
      </p:sp>
      <p:sp>
        <p:nvSpPr>
          <p:cNvPr id="67588" name="Rectangle 7">
            <a:extLst>
              <a:ext uri="{FF2B5EF4-FFF2-40B4-BE49-F238E27FC236}">
                <a16:creationId xmlns:a16="http://schemas.microsoft.com/office/drawing/2014/main" id="{7CA81930-D20F-4CAC-8D3F-1CEC95A38CD1}"/>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DBA8B188-04D3-4F39-AD12-951BE6679989}" type="slidenum">
              <a:rPr lang="en-US" altLang="en-US" sz="1300">
                <a:latin typeface="Arial" panose="020B0604020202020204" pitchFamily="34" charset="0"/>
              </a:rPr>
              <a:pPr algn="r" eaLnBrk="1" hangingPunct="1"/>
              <a:t>4</a:t>
            </a:fld>
            <a:endParaRPr lang="en-US" altLang="en-US" sz="1300">
              <a:latin typeface="Arial" panose="020B0604020202020204" pitchFamily="34" charset="0"/>
            </a:endParaRPr>
          </a:p>
        </p:txBody>
      </p:sp>
      <p:sp>
        <p:nvSpPr>
          <p:cNvPr id="67589" name="Rectangle 2">
            <a:extLst>
              <a:ext uri="{FF2B5EF4-FFF2-40B4-BE49-F238E27FC236}">
                <a16:creationId xmlns:a16="http://schemas.microsoft.com/office/drawing/2014/main" id="{13D45F0B-9687-49A8-911E-49B6F2ED40EA}"/>
              </a:ext>
            </a:extLst>
          </p:cNvPr>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6F777E0-78BD-4AAF-8E73-372848475E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AD9D91BB-4F84-4D20-ABE0-39958835BD21}" type="slidenum">
              <a:rPr lang="en-US" altLang="en-US" sz="1300"/>
              <a:pPr eaLnBrk="1" hangingPunct="1"/>
              <a:t>13</a:t>
            </a:fld>
            <a:endParaRPr lang="en-US" altLang="en-US" sz="1300"/>
          </a:p>
        </p:txBody>
      </p:sp>
      <p:sp>
        <p:nvSpPr>
          <p:cNvPr id="76803" name="Rectangle 7">
            <a:extLst>
              <a:ext uri="{FF2B5EF4-FFF2-40B4-BE49-F238E27FC236}">
                <a16:creationId xmlns:a16="http://schemas.microsoft.com/office/drawing/2014/main" id="{44EFB703-D7F6-4D66-88D5-0538F3749578}"/>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A9111472-3995-48EF-BD00-957563CDB8AC}" type="slidenum">
              <a:rPr lang="en-US" altLang="en-US" sz="1300">
                <a:latin typeface="Arial" panose="020B0604020202020204" pitchFamily="34" charset="0"/>
              </a:rPr>
              <a:pPr algn="r" eaLnBrk="1" hangingPunct="1"/>
              <a:t>13</a:t>
            </a:fld>
            <a:endParaRPr lang="en-US" altLang="en-US" sz="1300">
              <a:latin typeface="Arial" panose="020B0604020202020204" pitchFamily="34" charset="0"/>
            </a:endParaRPr>
          </a:p>
        </p:txBody>
      </p:sp>
      <p:sp>
        <p:nvSpPr>
          <p:cNvPr id="76804" name="Rectangle 7">
            <a:extLst>
              <a:ext uri="{FF2B5EF4-FFF2-40B4-BE49-F238E27FC236}">
                <a16:creationId xmlns:a16="http://schemas.microsoft.com/office/drawing/2014/main" id="{0373D956-EF57-4FF9-916B-1DF40970F40A}"/>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5DA164EF-6E08-44CE-9B8E-24D9D75C2B68}" type="slidenum">
              <a:rPr lang="en-US" altLang="en-US" sz="1300">
                <a:latin typeface="Arial" panose="020B0604020202020204" pitchFamily="34" charset="0"/>
              </a:rPr>
              <a:pPr algn="r" eaLnBrk="1" hangingPunct="1"/>
              <a:t>13</a:t>
            </a:fld>
            <a:endParaRPr lang="en-US" altLang="en-US" sz="1300">
              <a:latin typeface="Arial" panose="020B0604020202020204" pitchFamily="34" charset="0"/>
            </a:endParaRPr>
          </a:p>
        </p:txBody>
      </p:sp>
      <p:sp>
        <p:nvSpPr>
          <p:cNvPr id="76805" name="Rectangle 2">
            <a:extLst>
              <a:ext uri="{FF2B5EF4-FFF2-40B4-BE49-F238E27FC236}">
                <a16:creationId xmlns:a16="http://schemas.microsoft.com/office/drawing/2014/main" id="{272AA2BB-B368-48EA-AADE-EE014B0B9FA8}"/>
              </a:ext>
            </a:extLst>
          </p:cNvPr>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A7628F8B-41C8-4952-B4BF-18F2EC578F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39DBF37-31A6-47F5-8DBB-A6F012268661}" type="slidenum">
              <a:rPr lang="en-US" altLang="en-US" sz="1300"/>
              <a:pPr eaLnBrk="1" hangingPunct="1"/>
              <a:t>14</a:t>
            </a:fld>
            <a:endParaRPr lang="en-US" altLang="en-US" sz="1300"/>
          </a:p>
        </p:txBody>
      </p:sp>
      <p:sp>
        <p:nvSpPr>
          <p:cNvPr id="77827" name="Rectangle 7">
            <a:extLst>
              <a:ext uri="{FF2B5EF4-FFF2-40B4-BE49-F238E27FC236}">
                <a16:creationId xmlns:a16="http://schemas.microsoft.com/office/drawing/2014/main" id="{8219B722-27D8-4699-85D1-BE673E9BE8D4}"/>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BEB483D9-08E5-4923-85C4-588EF4E107FE}" type="slidenum">
              <a:rPr lang="en-US" altLang="en-US" sz="1300">
                <a:latin typeface="Arial" panose="020B0604020202020204" pitchFamily="34" charset="0"/>
              </a:rPr>
              <a:pPr algn="r" eaLnBrk="1" hangingPunct="1"/>
              <a:t>14</a:t>
            </a:fld>
            <a:endParaRPr lang="en-US" altLang="en-US" sz="1300">
              <a:latin typeface="Arial" panose="020B0604020202020204" pitchFamily="34" charset="0"/>
            </a:endParaRPr>
          </a:p>
        </p:txBody>
      </p:sp>
      <p:sp>
        <p:nvSpPr>
          <p:cNvPr id="77828" name="Rectangle 7">
            <a:extLst>
              <a:ext uri="{FF2B5EF4-FFF2-40B4-BE49-F238E27FC236}">
                <a16:creationId xmlns:a16="http://schemas.microsoft.com/office/drawing/2014/main" id="{DDCC7802-E7C8-4D8F-ABFE-4856FEE6C2AD}"/>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B75CB11F-D0EF-4BCC-BE39-2A2AA563C448}" type="slidenum">
              <a:rPr lang="en-US" altLang="en-US" sz="1300">
                <a:latin typeface="Arial" panose="020B0604020202020204" pitchFamily="34" charset="0"/>
              </a:rPr>
              <a:pPr algn="r" eaLnBrk="1" hangingPunct="1"/>
              <a:t>14</a:t>
            </a:fld>
            <a:endParaRPr lang="en-US" altLang="en-US" sz="1300">
              <a:latin typeface="Arial" panose="020B0604020202020204" pitchFamily="34" charset="0"/>
            </a:endParaRPr>
          </a:p>
        </p:txBody>
      </p:sp>
      <p:sp>
        <p:nvSpPr>
          <p:cNvPr id="77829" name="Rectangle 2">
            <a:extLst>
              <a:ext uri="{FF2B5EF4-FFF2-40B4-BE49-F238E27FC236}">
                <a16:creationId xmlns:a16="http://schemas.microsoft.com/office/drawing/2014/main" id="{6C7577E2-7EDB-49B4-808E-BA6ACE71ED73}"/>
              </a:ext>
            </a:extLst>
          </p:cNvPr>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043DCBB-90F5-47AB-8199-C643BEF2C7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F6DB494-027E-45DE-8F9A-571E4BDA4C67}" type="slidenum">
              <a:rPr lang="en-US" altLang="en-US" sz="1300"/>
              <a:pPr eaLnBrk="1" hangingPunct="1"/>
              <a:t>15</a:t>
            </a:fld>
            <a:endParaRPr lang="en-US" altLang="en-US" sz="1300"/>
          </a:p>
        </p:txBody>
      </p:sp>
      <p:sp>
        <p:nvSpPr>
          <p:cNvPr id="80899" name="Rectangle 2">
            <a:extLst>
              <a:ext uri="{FF2B5EF4-FFF2-40B4-BE49-F238E27FC236}">
                <a16:creationId xmlns:a16="http://schemas.microsoft.com/office/drawing/2014/main" id="{00D9F9E6-B63C-48CE-8952-59D8160ED197}"/>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BA86364D-134A-478E-86FF-16CAC81C01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69888492-573A-4592-8B87-5031A0A212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E2F8021D-F82D-456B-B4E0-CC7211BAF5D8}" type="slidenum">
              <a:rPr lang="en-US" altLang="en-US" sz="1300"/>
              <a:pPr eaLnBrk="1" hangingPunct="1"/>
              <a:t>16</a:t>
            </a:fld>
            <a:endParaRPr lang="en-US" altLang="en-US" sz="1300"/>
          </a:p>
        </p:txBody>
      </p:sp>
      <p:sp>
        <p:nvSpPr>
          <p:cNvPr id="81923" name="Rectangle 7">
            <a:extLst>
              <a:ext uri="{FF2B5EF4-FFF2-40B4-BE49-F238E27FC236}">
                <a16:creationId xmlns:a16="http://schemas.microsoft.com/office/drawing/2014/main" id="{9AA5A644-52CD-4ED0-9698-44AFCDEA3233}"/>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672D6B71-6C92-4003-B136-AA952BF23136}" type="slidenum">
              <a:rPr lang="en-US" altLang="en-US" sz="1300">
                <a:latin typeface="Arial" panose="020B0604020202020204" pitchFamily="34" charset="0"/>
              </a:rPr>
              <a:pPr algn="r" eaLnBrk="1" hangingPunct="1"/>
              <a:t>16</a:t>
            </a:fld>
            <a:endParaRPr lang="en-US" altLang="en-US" sz="1300">
              <a:latin typeface="Arial" panose="020B0604020202020204" pitchFamily="34" charset="0"/>
            </a:endParaRPr>
          </a:p>
        </p:txBody>
      </p:sp>
      <p:sp>
        <p:nvSpPr>
          <p:cNvPr id="81924" name="Slide Image Placeholder 1">
            <a:extLst>
              <a:ext uri="{FF2B5EF4-FFF2-40B4-BE49-F238E27FC236}">
                <a16:creationId xmlns:a16="http://schemas.microsoft.com/office/drawing/2014/main" id="{3ED57531-1839-4426-975E-F39AB05E0FBD}"/>
              </a:ext>
            </a:extLst>
          </p:cNvPr>
          <p:cNvSpPr>
            <a:spLocks noGrp="1" noRot="1" noChangeAspect="1" noTextEdit="1"/>
          </p:cNvSpPr>
          <p:nvPr>
            <p:ph type="sldImg"/>
          </p:nvPr>
        </p:nvSpPr>
        <p:spPr>
          <a:ln/>
        </p:spPr>
      </p:sp>
      <p:sp>
        <p:nvSpPr>
          <p:cNvPr id="81925" name="Notes Placeholder 2">
            <a:extLst>
              <a:ext uri="{FF2B5EF4-FFF2-40B4-BE49-F238E27FC236}">
                <a16:creationId xmlns:a16="http://schemas.microsoft.com/office/drawing/2014/main" id="{09DD1E4F-152B-4BAA-B8BC-27CFE4C3E7BF}"/>
              </a:ext>
            </a:extLst>
          </p:cNvPr>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26" name="Slide Number Placeholder 3">
            <a:extLst>
              <a:ext uri="{FF2B5EF4-FFF2-40B4-BE49-F238E27FC236}">
                <a16:creationId xmlns:a16="http://schemas.microsoft.com/office/drawing/2014/main" id="{5E9AC7DF-2077-4D42-96AA-83B7950FAC92}"/>
              </a:ext>
            </a:extLst>
          </p:cNvPr>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A232901E-B745-4D66-802D-FB218F372388}" type="slidenum">
              <a:rPr lang="en-US" altLang="en-US" sz="1300">
                <a:latin typeface="Arial" panose="020B0604020202020204" pitchFamily="34" charset="0"/>
              </a:rPr>
              <a:pPr algn="r" eaLnBrk="1" hangingPunct="1"/>
              <a:t>16</a:t>
            </a:fld>
            <a:endParaRPr lang="en-US" altLang="en-US" sz="13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2A485F4D-40B4-4AC7-9E3F-94B4F9AC773B}"/>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66B19329-6908-4667-8C12-45E588904745}" type="slidenum">
              <a:rPr lang="en-US" altLang="en-US" sz="1300"/>
              <a:pPr algn="r" eaLnBrk="1" hangingPunct="1"/>
              <a:t>17</a:t>
            </a:fld>
            <a:endParaRPr lang="en-US" altLang="en-US" sz="1300"/>
          </a:p>
        </p:txBody>
      </p:sp>
      <p:sp>
        <p:nvSpPr>
          <p:cNvPr id="164867" name="Rectangle 7">
            <a:extLst>
              <a:ext uri="{FF2B5EF4-FFF2-40B4-BE49-F238E27FC236}">
                <a16:creationId xmlns:a16="http://schemas.microsoft.com/office/drawing/2014/main" id="{8AA63FCE-8E49-49D0-8DB1-08CBF07BDA42}"/>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970FBD4D-3F23-4D1B-AB87-57B782961655}" type="slidenum">
              <a:rPr lang="en-US" altLang="en-US" sz="1300">
                <a:latin typeface="Arial" panose="020B0604020202020204" pitchFamily="34" charset="0"/>
              </a:rPr>
              <a:pPr algn="r" eaLnBrk="1" hangingPunct="1"/>
              <a:t>17</a:t>
            </a:fld>
            <a:endParaRPr lang="en-US" altLang="en-US" sz="1300">
              <a:latin typeface="Arial" panose="020B0604020202020204" pitchFamily="34" charset="0"/>
            </a:endParaRPr>
          </a:p>
        </p:txBody>
      </p:sp>
      <p:sp>
        <p:nvSpPr>
          <p:cNvPr id="164868" name="Slide Image Placeholder 1">
            <a:extLst>
              <a:ext uri="{FF2B5EF4-FFF2-40B4-BE49-F238E27FC236}">
                <a16:creationId xmlns:a16="http://schemas.microsoft.com/office/drawing/2014/main" id="{3D25CD6A-8FB4-43D7-A2ED-87F5DFECCC8F}"/>
              </a:ext>
            </a:extLst>
          </p:cNvPr>
          <p:cNvSpPr>
            <a:spLocks noGrp="1" noRot="1" noChangeAspect="1" noTextEdit="1"/>
          </p:cNvSpPr>
          <p:nvPr>
            <p:ph type="sldImg"/>
          </p:nvPr>
        </p:nvSpPr>
        <p:spPr>
          <a:ln/>
        </p:spPr>
      </p:sp>
      <p:sp>
        <p:nvSpPr>
          <p:cNvPr id="164869" name="Notes Placeholder 2">
            <a:extLst>
              <a:ext uri="{FF2B5EF4-FFF2-40B4-BE49-F238E27FC236}">
                <a16:creationId xmlns:a16="http://schemas.microsoft.com/office/drawing/2014/main" id="{368D121F-69BC-4D95-B45A-656B539A0B54}"/>
              </a:ext>
            </a:extLst>
          </p:cNvPr>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64870" name="Slide Number Placeholder 3">
            <a:extLst>
              <a:ext uri="{FF2B5EF4-FFF2-40B4-BE49-F238E27FC236}">
                <a16:creationId xmlns:a16="http://schemas.microsoft.com/office/drawing/2014/main" id="{41B71456-652F-4B63-9DF1-3F011F146344}"/>
              </a:ext>
            </a:extLst>
          </p:cNvPr>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4617AC4D-B58D-4DBD-AF05-E15C0E854683}" type="slidenum">
              <a:rPr lang="en-US" altLang="en-US" sz="1300">
                <a:latin typeface="Arial" panose="020B0604020202020204" pitchFamily="34" charset="0"/>
              </a:rPr>
              <a:pPr algn="r" eaLnBrk="1" hangingPunct="1"/>
              <a:t>17</a:t>
            </a:fld>
            <a:endParaRPr lang="en-US" altLang="en-US" sz="13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361E1DFA-BA1F-43E3-9C77-E922DE144B6C}"/>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A6DCF28E-B5FF-4A19-A3BE-975FD25886DC}" type="slidenum">
              <a:rPr lang="en-US" altLang="en-US" sz="1300"/>
              <a:pPr algn="r" eaLnBrk="1" hangingPunct="1"/>
              <a:t>18</a:t>
            </a:fld>
            <a:endParaRPr lang="en-US" altLang="en-US" sz="1300"/>
          </a:p>
        </p:txBody>
      </p:sp>
      <p:sp>
        <p:nvSpPr>
          <p:cNvPr id="158723" name="Rectangle 7">
            <a:extLst>
              <a:ext uri="{FF2B5EF4-FFF2-40B4-BE49-F238E27FC236}">
                <a16:creationId xmlns:a16="http://schemas.microsoft.com/office/drawing/2014/main" id="{BE8E909D-2387-4A95-8736-841807930DBA}"/>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8543700F-E05C-4B17-B0E1-0A3E570EAE49}" type="slidenum">
              <a:rPr lang="en-US" altLang="en-US" sz="1300">
                <a:latin typeface="Arial" panose="020B0604020202020204" pitchFamily="34" charset="0"/>
              </a:rPr>
              <a:pPr algn="r" eaLnBrk="1" hangingPunct="1"/>
              <a:t>18</a:t>
            </a:fld>
            <a:endParaRPr lang="en-US" altLang="en-US" sz="1300">
              <a:latin typeface="Arial" panose="020B0604020202020204" pitchFamily="34" charset="0"/>
            </a:endParaRPr>
          </a:p>
        </p:txBody>
      </p:sp>
      <p:sp>
        <p:nvSpPr>
          <p:cNvPr id="158724" name="Rectangle 7">
            <a:extLst>
              <a:ext uri="{FF2B5EF4-FFF2-40B4-BE49-F238E27FC236}">
                <a16:creationId xmlns:a16="http://schemas.microsoft.com/office/drawing/2014/main" id="{EB01CE33-793A-42DF-8FD1-0555F6B17A52}"/>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BC39BAD3-8FC2-41DC-BBE5-BEAEF5EED92A}" type="slidenum">
              <a:rPr lang="en-US" altLang="en-US" sz="1300">
                <a:latin typeface="Arial" panose="020B0604020202020204" pitchFamily="34" charset="0"/>
              </a:rPr>
              <a:pPr algn="r" eaLnBrk="1" hangingPunct="1"/>
              <a:t>18</a:t>
            </a:fld>
            <a:endParaRPr lang="en-US" altLang="en-US" sz="1300">
              <a:latin typeface="Arial" panose="020B0604020202020204" pitchFamily="34" charset="0"/>
            </a:endParaRPr>
          </a:p>
        </p:txBody>
      </p:sp>
      <p:sp>
        <p:nvSpPr>
          <p:cNvPr id="158725" name="Rectangle 2">
            <a:extLst>
              <a:ext uri="{FF2B5EF4-FFF2-40B4-BE49-F238E27FC236}">
                <a16:creationId xmlns:a16="http://schemas.microsoft.com/office/drawing/2014/main" id="{13480B2E-1CE2-4E71-A562-C824C0F27BA9}"/>
              </a:ext>
            </a:extLst>
          </p:cNvPr>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DDC13DF-A4FD-498E-BC7C-0D9493D3E812}"/>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A6DE1B93-B272-47B4-91C9-3AA6D3CAB516}" type="slidenum">
              <a:rPr lang="en-US" altLang="en-US" sz="1300"/>
              <a:pPr algn="r" eaLnBrk="1" hangingPunct="1"/>
              <a:t>22</a:t>
            </a:fld>
            <a:endParaRPr lang="en-US" altLang="en-US" sz="1300"/>
          </a:p>
        </p:txBody>
      </p:sp>
      <p:sp>
        <p:nvSpPr>
          <p:cNvPr id="143363" name="Rectangle 7">
            <a:extLst>
              <a:ext uri="{FF2B5EF4-FFF2-40B4-BE49-F238E27FC236}">
                <a16:creationId xmlns:a16="http://schemas.microsoft.com/office/drawing/2014/main" id="{85712CC6-EDE0-46B2-91A6-DC54DAFB5EBF}"/>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1781F162-0571-4BC5-866A-388956ABC4BC}" type="slidenum">
              <a:rPr lang="en-US" altLang="en-US" sz="1300">
                <a:latin typeface="Arial" panose="020B0604020202020204" pitchFamily="34" charset="0"/>
              </a:rPr>
              <a:pPr algn="r" eaLnBrk="1" hangingPunct="1"/>
              <a:t>22</a:t>
            </a:fld>
            <a:endParaRPr lang="en-US" altLang="en-US" sz="1300">
              <a:latin typeface="Arial" panose="020B0604020202020204" pitchFamily="34" charset="0"/>
            </a:endParaRPr>
          </a:p>
        </p:txBody>
      </p:sp>
      <p:sp>
        <p:nvSpPr>
          <p:cNvPr id="143364" name="Slide Image Placeholder 1">
            <a:extLst>
              <a:ext uri="{FF2B5EF4-FFF2-40B4-BE49-F238E27FC236}">
                <a16:creationId xmlns:a16="http://schemas.microsoft.com/office/drawing/2014/main" id="{34C1C10C-D96D-4BA2-B076-B710702E578E}"/>
              </a:ext>
            </a:extLst>
          </p:cNvPr>
          <p:cNvSpPr>
            <a:spLocks noGrp="1" noRot="1" noChangeAspect="1" noTextEdit="1"/>
          </p:cNvSpPr>
          <p:nvPr>
            <p:ph type="sldImg"/>
          </p:nvPr>
        </p:nvSpPr>
        <p:spPr>
          <a:ln/>
        </p:spPr>
      </p:sp>
      <p:sp>
        <p:nvSpPr>
          <p:cNvPr id="143365" name="Notes Placeholder 2">
            <a:extLst>
              <a:ext uri="{FF2B5EF4-FFF2-40B4-BE49-F238E27FC236}">
                <a16:creationId xmlns:a16="http://schemas.microsoft.com/office/drawing/2014/main" id="{07E5CA67-6CE6-4507-BD53-9F5DE804FCE0}"/>
              </a:ext>
            </a:extLst>
          </p:cNvPr>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3366" name="Slide Number Placeholder 3">
            <a:extLst>
              <a:ext uri="{FF2B5EF4-FFF2-40B4-BE49-F238E27FC236}">
                <a16:creationId xmlns:a16="http://schemas.microsoft.com/office/drawing/2014/main" id="{46C06984-2F06-4461-A6D5-ECEEADECDCC7}"/>
              </a:ext>
            </a:extLst>
          </p:cNvPr>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571836BC-3124-4BED-B36A-9B2FFB9DE995}" type="slidenum">
              <a:rPr lang="en-US" altLang="en-US" sz="1300">
                <a:latin typeface="Arial" panose="020B0604020202020204" pitchFamily="34" charset="0"/>
              </a:rPr>
              <a:pPr algn="r" eaLnBrk="1" hangingPunct="1"/>
              <a:t>22</a:t>
            </a:fld>
            <a:endParaRPr lang="en-US" altLang="en-US" sz="13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C8D315D-248D-4A23-B0B3-FB3FCD083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08835B9-C7A9-43E0-9861-83A97AA290D6}" type="slidenum">
              <a:rPr lang="en-US" altLang="en-US" sz="1300"/>
              <a:pPr eaLnBrk="1" hangingPunct="1"/>
              <a:t>23</a:t>
            </a:fld>
            <a:endParaRPr lang="en-US" altLang="en-US" sz="1300"/>
          </a:p>
        </p:txBody>
      </p:sp>
      <p:sp>
        <p:nvSpPr>
          <p:cNvPr id="84995" name="Rectangle 7">
            <a:extLst>
              <a:ext uri="{FF2B5EF4-FFF2-40B4-BE49-F238E27FC236}">
                <a16:creationId xmlns:a16="http://schemas.microsoft.com/office/drawing/2014/main" id="{1B00222C-B825-4241-94ED-9A96DD88CA46}"/>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FD81A70D-DE8A-42B8-AA83-A217054DB571}" type="slidenum">
              <a:rPr lang="en-US" altLang="en-US" sz="1300">
                <a:latin typeface="Arial" panose="020B0604020202020204" pitchFamily="34" charset="0"/>
              </a:rPr>
              <a:pPr algn="r" eaLnBrk="1" hangingPunct="1"/>
              <a:t>23</a:t>
            </a:fld>
            <a:endParaRPr lang="en-US" altLang="en-US" sz="1300">
              <a:latin typeface="Arial" panose="020B0604020202020204" pitchFamily="34" charset="0"/>
            </a:endParaRPr>
          </a:p>
        </p:txBody>
      </p:sp>
      <p:sp>
        <p:nvSpPr>
          <p:cNvPr id="84996" name="Slide Image Placeholder 1">
            <a:extLst>
              <a:ext uri="{FF2B5EF4-FFF2-40B4-BE49-F238E27FC236}">
                <a16:creationId xmlns:a16="http://schemas.microsoft.com/office/drawing/2014/main" id="{FA0C4DF3-C23A-4085-AC0E-0EC624202B4C}"/>
              </a:ext>
            </a:extLst>
          </p:cNvPr>
          <p:cNvSpPr>
            <a:spLocks noGrp="1" noRot="1" noChangeAspect="1" noTextEdit="1"/>
          </p:cNvSpPr>
          <p:nvPr>
            <p:ph type="sldImg"/>
          </p:nvPr>
        </p:nvSpPr>
        <p:spPr>
          <a:ln/>
        </p:spPr>
      </p:sp>
      <p:sp>
        <p:nvSpPr>
          <p:cNvPr id="84997" name="Notes Placeholder 2">
            <a:extLst>
              <a:ext uri="{FF2B5EF4-FFF2-40B4-BE49-F238E27FC236}">
                <a16:creationId xmlns:a16="http://schemas.microsoft.com/office/drawing/2014/main" id="{957C85FC-2DB6-4242-A3EB-83CEF2709CD8}"/>
              </a:ext>
            </a:extLst>
          </p:cNvPr>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4998" name="Slide Number Placeholder 3">
            <a:extLst>
              <a:ext uri="{FF2B5EF4-FFF2-40B4-BE49-F238E27FC236}">
                <a16:creationId xmlns:a16="http://schemas.microsoft.com/office/drawing/2014/main" id="{B3FC2970-A4D5-4948-A4BA-2DD0CFA34230}"/>
              </a:ext>
            </a:extLst>
          </p:cNvPr>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E87A301A-F0DA-41BE-A532-F12618B6B6E7}" type="slidenum">
              <a:rPr lang="en-US" altLang="en-US" sz="1300">
                <a:latin typeface="Arial" panose="020B0604020202020204" pitchFamily="34" charset="0"/>
              </a:rPr>
              <a:pPr algn="r" eaLnBrk="1" hangingPunct="1"/>
              <a:t>23</a:t>
            </a:fld>
            <a:endParaRPr lang="en-US" altLang="en-US" sz="13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4FB15E72-5113-419B-9B92-D790B2B21B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52ACF4A-F6ED-4220-AABB-00C3C69A1669}" type="slidenum">
              <a:rPr lang="en-US" altLang="en-US" sz="1300"/>
              <a:pPr eaLnBrk="1" hangingPunct="1"/>
              <a:t>25</a:t>
            </a:fld>
            <a:endParaRPr lang="en-US" altLang="en-US" sz="1300"/>
          </a:p>
        </p:txBody>
      </p:sp>
      <p:sp>
        <p:nvSpPr>
          <p:cNvPr id="86019" name="Rectangle 7">
            <a:extLst>
              <a:ext uri="{FF2B5EF4-FFF2-40B4-BE49-F238E27FC236}">
                <a16:creationId xmlns:a16="http://schemas.microsoft.com/office/drawing/2014/main" id="{6D17F4D5-9DFC-413F-A164-7D39B17B3AE9}"/>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CCE837B3-C01E-417B-946C-D74E29BFFC43}" type="slidenum">
              <a:rPr lang="en-US" altLang="en-US" sz="1300">
                <a:latin typeface="Arial" panose="020B0604020202020204" pitchFamily="34" charset="0"/>
              </a:rPr>
              <a:pPr algn="r" eaLnBrk="1" hangingPunct="1"/>
              <a:t>25</a:t>
            </a:fld>
            <a:endParaRPr lang="en-US" altLang="en-US" sz="1300">
              <a:latin typeface="Arial" panose="020B0604020202020204" pitchFamily="34" charset="0"/>
            </a:endParaRPr>
          </a:p>
        </p:txBody>
      </p:sp>
      <p:sp>
        <p:nvSpPr>
          <p:cNvPr id="86020" name="Slide Image Placeholder 1">
            <a:extLst>
              <a:ext uri="{FF2B5EF4-FFF2-40B4-BE49-F238E27FC236}">
                <a16:creationId xmlns:a16="http://schemas.microsoft.com/office/drawing/2014/main" id="{83C64685-AAC5-4EB7-A966-E9B4FA5483CD}"/>
              </a:ext>
            </a:extLst>
          </p:cNvPr>
          <p:cNvSpPr>
            <a:spLocks noGrp="1" noRot="1" noChangeAspect="1" noTextEdit="1"/>
          </p:cNvSpPr>
          <p:nvPr>
            <p:ph type="sldImg"/>
          </p:nvPr>
        </p:nvSpPr>
        <p:spPr>
          <a:ln/>
        </p:spPr>
      </p:sp>
      <p:sp>
        <p:nvSpPr>
          <p:cNvPr id="86021" name="Notes Placeholder 2">
            <a:extLst>
              <a:ext uri="{FF2B5EF4-FFF2-40B4-BE49-F238E27FC236}">
                <a16:creationId xmlns:a16="http://schemas.microsoft.com/office/drawing/2014/main" id="{B86F7419-E067-453D-99FD-B0B5C87A4EEC}"/>
              </a:ext>
            </a:extLst>
          </p:cNvPr>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6022" name="Slide Number Placeholder 3">
            <a:extLst>
              <a:ext uri="{FF2B5EF4-FFF2-40B4-BE49-F238E27FC236}">
                <a16:creationId xmlns:a16="http://schemas.microsoft.com/office/drawing/2014/main" id="{9C97C844-E5B7-41A9-AD04-E74E22EAD897}"/>
              </a:ext>
            </a:extLst>
          </p:cNvPr>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1ECA6E45-BD9D-4515-A1A4-E2607458B80A}" type="slidenum">
              <a:rPr lang="en-US" altLang="en-US" sz="1300">
                <a:latin typeface="Arial" panose="020B0604020202020204" pitchFamily="34" charset="0"/>
              </a:rPr>
              <a:pPr algn="r" eaLnBrk="1" hangingPunct="1"/>
              <a:t>25</a:t>
            </a:fld>
            <a:endParaRPr lang="en-US" altLang="en-US" sz="13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CE9B91FC-2CE2-4797-9B38-FA5995C48D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E757850F-C802-420F-8D09-9969ECD4D04C}" type="slidenum">
              <a:rPr lang="en-US" altLang="en-US" sz="1300"/>
              <a:pPr eaLnBrk="1" hangingPunct="1"/>
              <a:t>27</a:t>
            </a:fld>
            <a:endParaRPr lang="en-US" altLang="en-US" sz="1300"/>
          </a:p>
        </p:txBody>
      </p:sp>
      <p:sp>
        <p:nvSpPr>
          <p:cNvPr id="87043" name="Rectangle 7">
            <a:extLst>
              <a:ext uri="{FF2B5EF4-FFF2-40B4-BE49-F238E27FC236}">
                <a16:creationId xmlns:a16="http://schemas.microsoft.com/office/drawing/2014/main" id="{D4D3C298-6392-450D-A4E9-B8502F53A0E4}"/>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78E99433-EDCA-4FB1-A264-A50022CD777C}" type="slidenum">
              <a:rPr lang="en-US" altLang="en-US" sz="1300">
                <a:latin typeface="Arial" panose="020B0604020202020204" pitchFamily="34" charset="0"/>
              </a:rPr>
              <a:pPr algn="r" eaLnBrk="1" hangingPunct="1"/>
              <a:t>27</a:t>
            </a:fld>
            <a:endParaRPr lang="en-US" altLang="en-US" sz="1300">
              <a:latin typeface="Arial" panose="020B0604020202020204" pitchFamily="34" charset="0"/>
            </a:endParaRPr>
          </a:p>
        </p:txBody>
      </p:sp>
      <p:sp>
        <p:nvSpPr>
          <p:cNvPr id="87044" name="Slide Image Placeholder 1">
            <a:extLst>
              <a:ext uri="{FF2B5EF4-FFF2-40B4-BE49-F238E27FC236}">
                <a16:creationId xmlns:a16="http://schemas.microsoft.com/office/drawing/2014/main" id="{525F6F8E-8D12-47E7-8783-699B198AC372}"/>
              </a:ext>
            </a:extLst>
          </p:cNvPr>
          <p:cNvSpPr>
            <a:spLocks noGrp="1" noRot="1" noChangeAspect="1" noTextEdit="1"/>
          </p:cNvSpPr>
          <p:nvPr>
            <p:ph type="sldImg"/>
          </p:nvPr>
        </p:nvSpPr>
        <p:spPr>
          <a:ln/>
        </p:spPr>
      </p:sp>
      <p:sp>
        <p:nvSpPr>
          <p:cNvPr id="87045" name="Notes Placeholder 2">
            <a:extLst>
              <a:ext uri="{FF2B5EF4-FFF2-40B4-BE49-F238E27FC236}">
                <a16:creationId xmlns:a16="http://schemas.microsoft.com/office/drawing/2014/main" id="{036EED2E-04A0-4C07-A719-6BF485DF023F}"/>
              </a:ext>
            </a:extLst>
          </p:cNvPr>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7046" name="Slide Number Placeholder 3">
            <a:extLst>
              <a:ext uri="{FF2B5EF4-FFF2-40B4-BE49-F238E27FC236}">
                <a16:creationId xmlns:a16="http://schemas.microsoft.com/office/drawing/2014/main" id="{7C00434C-DCD1-4648-B9F8-AE3BDD45D9CE}"/>
              </a:ext>
            </a:extLst>
          </p:cNvPr>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273F94B3-DE63-49AC-97CA-D781BB2BC2C7}" type="slidenum">
              <a:rPr lang="en-US" altLang="en-US" sz="1300">
                <a:latin typeface="Arial" panose="020B0604020202020204" pitchFamily="34" charset="0"/>
              </a:rPr>
              <a:pPr algn="r" eaLnBrk="1" hangingPunct="1"/>
              <a:t>27</a:t>
            </a:fld>
            <a:endParaRPr lang="en-US" altLang="en-US" sz="13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199160F-6707-4057-939A-02193BCC93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E9B7CBB-92CD-44C3-867E-95A7BF9E0410}" type="slidenum">
              <a:rPr lang="en-US" altLang="en-US" sz="1300"/>
              <a:pPr eaLnBrk="1" hangingPunct="1"/>
              <a:t>5</a:t>
            </a:fld>
            <a:endParaRPr lang="en-US" altLang="en-US" sz="1300"/>
          </a:p>
        </p:txBody>
      </p:sp>
      <p:sp>
        <p:nvSpPr>
          <p:cNvPr id="68611" name="Rectangle 7">
            <a:extLst>
              <a:ext uri="{FF2B5EF4-FFF2-40B4-BE49-F238E27FC236}">
                <a16:creationId xmlns:a16="http://schemas.microsoft.com/office/drawing/2014/main" id="{D93A819C-9784-4873-835F-08390192CFF1}"/>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F73186D0-FD81-4F1A-91B3-6DE29E8805D9}" type="slidenum">
              <a:rPr lang="en-US" altLang="en-US" sz="1300">
                <a:latin typeface="Arial" panose="020B0604020202020204" pitchFamily="34" charset="0"/>
              </a:rPr>
              <a:pPr algn="r" eaLnBrk="1" hangingPunct="1"/>
              <a:t>5</a:t>
            </a:fld>
            <a:endParaRPr lang="en-US" altLang="en-US" sz="1300">
              <a:latin typeface="Arial" panose="020B0604020202020204" pitchFamily="34" charset="0"/>
            </a:endParaRPr>
          </a:p>
        </p:txBody>
      </p:sp>
      <p:sp>
        <p:nvSpPr>
          <p:cNvPr id="68612" name="Rectangle 7">
            <a:extLst>
              <a:ext uri="{FF2B5EF4-FFF2-40B4-BE49-F238E27FC236}">
                <a16:creationId xmlns:a16="http://schemas.microsoft.com/office/drawing/2014/main" id="{15087FBF-84EE-46B5-B1BA-B9F9C71355A5}"/>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C7C9D4C2-D91C-4103-BDDD-FB719BAD9F85}" type="slidenum">
              <a:rPr lang="en-US" altLang="en-US" sz="1300">
                <a:latin typeface="Arial" panose="020B0604020202020204" pitchFamily="34" charset="0"/>
              </a:rPr>
              <a:pPr algn="r" eaLnBrk="1" hangingPunct="1"/>
              <a:t>5</a:t>
            </a:fld>
            <a:endParaRPr lang="en-US" altLang="en-US" sz="1300">
              <a:latin typeface="Arial" panose="020B0604020202020204" pitchFamily="34" charset="0"/>
            </a:endParaRPr>
          </a:p>
        </p:txBody>
      </p:sp>
      <p:sp>
        <p:nvSpPr>
          <p:cNvPr id="68613" name="Rectangle 2">
            <a:extLst>
              <a:ext uri="{FF2B5EF4-FFF2-40B4-BE49-F238E27FC236}">
                <a16:creationId xmlns:a16="http://schemas.microsoft.com/office/drawing/2014/main" id="{427254A3-CA9E-4D18-BBBF-6D5D8E8D25DF}"/>
              </a:ext>
            </a:extLst>
          </p:cNvPr>
          <p:cNvSpPr>
            <a:spLocks noGrp="1" noRot="1" noChangeAspec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23A8B602-0E44-4893-82EF-DBF4CCEBE465}"/>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2A8DA2F7-8C10-457A-ACC7-437375A2A283}" type="slidenum">
              <a:rPr lang="en-US" altLang="en-US" sz="1300"/>
              <a:pPr algn="r" eaLnBrk="1" hangingPunct="1"/>
              <a:t>30</a:t>
            </a:fld>
            <a:endParaRPr lang="en-US" altLang="en-US" sz="1300"/>
          </a:p>
        </p:txBody>
      </p:sp>
      <p:sp>
        <p:nvSpPr>
          <p:cNvPr id="134147" name="Rectangle 7">
            <a:extLst>
              <a:ext uri="{FF2B5EF4-FFF2-40B4-BE49-F238E27FC236}">
                <a16:creationId xmlns:a16="http://schemas.microsoft.com/office/drawing/2014/main" id="{C33C3E94-72EC-41AE-92AB-5B17AFE490A3}"/>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A3ACDD99-B7AF-4A64-AF65-9851B5DB1BAE}" type="slidenum">
              <a:rPr lang="en-US" altLang="en-US" sz="1300">
                <a:latin typeface="Arial" panose="020B0604020202020204" pitchFamily="34" charset="0"/>
              </a:rPr>
              <a:pPr algn="r" eaLnBrk="1" hangingPunct="1"/>
              <a:t>30</a:t>
            </a:fld>
            <a:endParaRPr lang="en-US" altLang="en-US" sz="1300">
              <a:latin typeface="Arial" panose="020B0604020202020204" pitchFamily="34" charset="0"/>
            </a:endParaRPr>
          </a:p>
        </p:txBody>
      </p:sp>
      <p:sp>
        <p:nvSpPr>
          <p:cNvPr id="134148" name="Rectangle 7">
            <a:extLst>
              <a:ext uri="{FF2B5EF4-FFF2-40B4-BE49-F238E27FC236}">
                <a16:creationId xmlns:a16="http://schemas.microsoft.com/office/drawing/2014/main" id="{47CD699A-9F94-41B8-B6BE-5DFE576D94BC}"/>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337FAE8C-9D15-44A0-9F02-90A9A26FA322}" type="slidenum">
              <a:rPr lang="en-US" altLang="en-US" sz="1300">
                <a:latin typeface="Arial" panose="020B0604020202020204" pitchFamily="34" charset="0"/>
              </a:rPr>
              <a:pPr algn="r" eaLnBrk="1" hangingPunct="1"/>
              <a:t>30</a:t>
            </a:fld>
            <a:endParaRPr lang="en-US" altLang="en-US" sz="1300">
              <a:latin typeface="Arial" panose="020B0604020202020204" pitchFamily="34" charset="0"/>
            </a:endParaRPr>
          </a:p>
        </p:txBody>
      </p:sp>
      <p:sp>
        <p:nvSpPr>
          <p:cNvPr id="134149" name="Rectangle 2">
            <a:extLst>
              <a:ext uri="{FF2B5EF4-FFF2-40B4-BE49-F238E27FC236}">
                <a16:creationId xmlns:a16="http://schemas.microsoft.com/office/drawing/2014/main" id="{71AFBFC6-B2C7-432A-B9C5-60E5D5AE1222}"/>
              </a:ext>
            </a:extLst>
          </p:cNvPr>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84476AE6-A1C5-4F76-9052-FA4E5DE76B51}"/>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D1793554-03B3-4ADF-BFAE-8C1609F7DB24}" type="slidenum">
              <a:rPr lang="en-US" altLang="en-US" sz="1300"/>
              <a:pPr algn="r" eaLnBrk="1" hangingPunct="1"/>
              <a:t>31</a:t>
            </a:fld>
            <a:endParaRPr lang="en-US" altLang="en-US" sz="1300"/>
          </a:p>
        </p:txBody>
      </p:sp>
      <p:sp>
        <p:nvSpPr>
          <p:cNvPr id="136195" name="Rectangle 7">
            <a:extLst>
              <a:ext uri="{FF2B5EF4-FFF2-40B4-BE49-F238E27FC236}">
                <a16:creationId xmlns:a16="http://schemas.microsoft.com/office/drawing/2014/main" id="{5E7E8404-3588-43D3-B308-A9F5C9E538C7}"/>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FD051137-1232-4D26-9AB5-3F9E8894588D}" type="slidenum">
              <a:rPr lang="en-US" altLang="en-US" sz="1300">
                <a:latin typeface="Arial" panose="020B0604020202020204" pitchFamily="34" charset="0"/>
              </a:rPr>
              <a:pPr algn="r" eaLnBrk="1" hangingPunct="1"/>
              <a:t>31</a:t>
            </a:fld>
            <a:endParaRPr lang="en-US" altLang="en-US" sz="1300">
              <a:latin typeface="Arial" panose="020B0604020202020204" pitchFamily="34" charset="0"/>
            </a:endParaRPr>
          </a:p>
        </p:txBody>
      </p:sp>
      <p:sp>
        <p:nvSpPr>
          <p:cNvPr id="136196" name="Rectangle 7">
            <a:extLst>
              <a:ext uri="{FF2B5EF4-FFF2-40B4-BE49-F238E27FC236}">
                <a16:creationId xmlns:a16="http://schemas.microsoft.com/office/drawing/2014/main" id="{1185ACA3-5564-41D5-864A-AD7A58377288}"/>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46B0E58A-2725-4AE9-8E73-161FFE29E6AC}" type="slidenum">
              <a:rPr lang="en-US" altLang="en-US" sz="1300">
                <a:latin typeface="Arial" panose="020B0604020202020204" pitchFamily="34" charset="0"/>
              </a:rPr>
              <a:pPr algn="r" eaLnBrk="1" hangingPunct="1"/>
              <a:t>31</a:t>
            </a:fld>
            <a:endParaRPr lang="en-US" altLang="en-US" sz="1300">
              <a:latin typeface="Arial" panose="020B0604020202020204" pitchFamily="34" charset="0"/>
            </a:endParaRPr>
          </a:p>
        </p:txBody>
      </p:sp>
      <p:sp>
        <p:nvSpPr>
          <p:cNvPr id="136197" name="Rectangle 2">
            <a:extLst>
              <a:ext uri="{FF2B5EF4-FFF2-40B4-BE49-F238E27FC236}">
                <a16:creationId xmlns:a16="http://schemas.microsoft.com/office/drawing/2014/main" id="{B5E640B8-02F3-4BC3-965B-C0CAA857D968}"/>
              </a:ext>
            </a:extLst>
          </p:cNvPr>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51DDDDC4-C419-4167-9F58-B7B566A042AB}"/>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6B937C44-0B44-4F76-ADF5-33C83E786C54}" type="slidenum">
              <a:rPr lang="en-US" altLang="en-US" sz="1300"/>
              <a:pPr algn="r" eaLnBrk="1" hangingPunct="1"/>
              <a:t>32</a:t>
            </a:fld>
            <a:endParaRPr lang="en-US" altLang="en-US" sz="1300"/>
          </a:p>
        </p:txBody>
      </p:sp>
      <p:sp>
        <p:nvSpPr>
          <p:cNvPr id="138243" name="Rectangle 7">
            <a:extLst>
              <a:ext uri="{FF2B5EF4-FFF2-40B4-BE49-F238E27FC236}">
                <a16:creationId xmlns:a16="http://schemas.microsoft.com/office/drawing/2014/main" id="{64F7A2A8-B6FE-452A-BB29-BBBED2A9B834}"/>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DCD61B66-6909-479F-97B8-D62C0F693AA9}" type="slidenum">
              <a:rPr lang="en-US" altLang="en-US" sz="1300">
                <a:latin typeface="Arial" panose="020B0604020202020204" pitchFamily="34" charset="0"/>
              </a:rPr>
              <a:pPr algn="r" eaLnBrk="1" hangingPunct="1"/>
              <a:t>32</a:t>
            </a:fld>
            <a:endParaRPr lang="en-US" altLang="en-US" sz="1300">
              <a:latin typeface="Arial" panose="020B0604020202020204" pitchFamily="34" charset="0"/>
            </a:endParaRPr>
          </a:p>
        </p:txBody>
      </p:sp>
      <p:sp>
        <p:nvSpPr>
          <p:cNvPr id="138244" name="Rectangle 7">
            <a:extLst>
              <a:ext uri="{FF2B5EF4-FFF2-40B4-BE49-F238E27FC236}">
                <a16:creationId xmlns:a16="http://schemas.microsoft.com/office/drawing/2014/main" id="{1548DB53-D1E1-4290-AAC1-625EE4C87ADF}"/>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4C04CA19-52ED-49A5-A8F8-296D40D0A68B}" type="slidenum">
              <a:rPr lang="en-US" altLang="en-US" sz="1300">
                <a:latin typeface="Arial" panose="020B0604020202020204" pitchFamily="34" charset="0"/>
              </a:rPr>
              <a:pPr algn="r" eaLnBrk="1" hangingPunct="1"/>
              <a:t>32</a:t>
            </a:fld>
            <a:endParaRPr lang="en-US" altLang="en-US" sz="1300">
              <a:latin typeface="Arial" panose="020B0604020202020204" pitchFamily="34" charset="0"/>
            </a:endParaRPr>
          </a:p>
        </p:txBody>
      </p:sp>
      <p:sp>
        <p:nvSpPr>
          <p:cNvPr id="138245" name="Rectangle 2">
            <a:extLst>
              <a:ext uri="{FF2B5EF4-FFF2-40B4-BE49-F238E27FC236}">
                <a16:creationId xmlns:a16="http://schemas.microsoft.com/office/drawing/2014/main" id="{07FFED20-7AE2-4763-820D-227BEFF691C9}"/>
              </a:ext>
            </a:extLst>
          </p:cNvPr>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A6198B0E-8B1C-4113-86E8-3ABE6C161AA0}"/>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0E8B1857-B507-4A81-88F8-DD02C73F55B4}" type="slidenum">
              <a:rPr lang="en-US" altLang="en-US" sz="1300"/>
              <a:pPr algn="r" eaLnBrk="1" hangingPunct="1"/>
              <a:t>33</a:t>
            </a:fld>
            <a:endParaRPr lang="en-US" altLang="en-US" sz="1300"/>
          </a:p>
        </p:txBody>
      </p:sp>
      <p:sp>
        <p:nvSpPr>
          <p:cNvPr id="141315" name="Rectangle 7">
            <a:extLst>
              <a:ext uri="{FF2B5EF4-FFF2-40B4-BE49-F238E27FC236}">
                <a16:creationId xmlns:a16="http://schemas.microsoft.com/office/drawing/2014/main" id="{3D91E26F-0341-4AEF-995A-0E23B414F1D7}"/>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5241F96A-53D2-404D-A3AA-340631A16797}" type="slidenum">
              <a:rPr lang="en-US" altLang="en-US" sz="1300">
                <a:latin typeface="Arial" panose="020B0604020202020204" pitchFamily="34" charset="0"/>
              </a:rPr>
              <a:pPr algn="r" eaLnBrk="1" hangingPunct="1"/>
              <a:t>33</a:t>
            </a:fld>
            <a:endParaRPr lang="en-US" altLang="en-US" sz="1300">
              <a:latin typeface="Arial" panose="020B0604020202020204" pitchFamily="34" charset="0"/>
            </a:endParaRPr>
          </a:p>
        </p:txBody>
      </p:sp>
      <p:sp>
        <p:nvSpPr>
          <p:cNvPr id="141316" name="Rectangle 7">
            <a:extLst>
              <a:ext uri="{FF2B5EF4-FFF2-40B4-BE49-F238E27FC236}">
                <a16:creationId xmlns:a16="http://schemas.microsoft.com/office/drawing/2014/main" id="{9F528B52-556B-4F95-9855-CDDBEF08552B}"/>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3D9AB888-1A56-4B92-A45D-23D1DF4836E6}" type="slidenum">
              <a:rPr lang="en-US" altLang="en-US" sz="1300">
                <a:latin typeface="Arial" panose="020B0604020202020204" pitchFamily="34" charset="0"/>
              </a:rPr>
              <a:pPr algn="r" eaLnBrk="1" hangingPunct="1"/>
              <a:t>33</a:t>
            </a:fld>
            <a:endParaRPr lang="en-US" altLang="en-US" sz="1300">
              <a:latin typeface="Arial" panose="020B0604020202020204" pitchFamily="34" charset="0"/>
            </a:endParaRPr>
          </a:p>
        </p:txBody>
      </p:sp>
      <p:sp>
        <p:nvSpPr>
          <p:cNvPr id="141317" name="Rectangle 2">
            <a:extLst>
              <a:ext uri="{FF2B5EF4-FFF2-40B4-BE49-F238E27FC236}">
                <a16:creationId xmlns:a16="http://schemas.microsoft.com/office/drawing/2014/main" id="{F380E04D-37AB-4F69-9092-48E6FF7FFD0A}"/>
              </a:ext>
            </a:extLst>
          </p:cNvPr>
          <p:cNvSpPr>
            <a:spLocks noGrp="1" noRot="1" noChangeAspec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4206F0C-374C-41FE-BE84-A6D6BC59D5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8BD6DD4C-EF60-422C-A495-DAA1D0D3DEE6}" type="slidenum">
              <a:rPr lang="en-US" altLang="en-US" sz="1300"/>
              <a:pPr eaLnBrk="1" hangingPunct="1"/>
              <a:t>37</a:t>
            </a:fld>
            <a:endParaRPr lang="en-US" altLang="en-US" sz="1300"/>
          </a:p>
        </p:txBody>
      </p:sp>
      <p:sp>
        <p:nvSpPr>
          <p:cNvPr id="89091" name="Rectangle 7">
            <a:extLst>
              <a:ext uri="{FF2B5EF4-FFF2-40B4-BE49-F238E27FC236}">
                <a16:creationId xmlns:a16="http://schemas.microsoft.com/office/drawing/2014/main" id="{8C2B99A6-949F-49E0-9715-9BC9442B66EE}"/>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86CDCBC4-E366-4150-84C1-6B3BCEAA70A4}" type="slidenum">
              <a:rPr lang="en-US" altLang="en-US" sz="1300">
                <a:latin typeface="Arial" panose="020B0604020202020204" pitchFamily="34" charset="0"/>
              </a:rPr>
              <a:pPr algn="r" eaLnBrk="1" hangingPunct="1"/>
              <a:t>37</a:t>
            </a:fld>
            <a:endParaRPr lang="en-US" altLang="en-US" sz="1300">
              <a:latin typeface="Arial" panose="020B0604020202020204" pitchFamily="34" charset="0"/>
            </a:endParaRPr>
          </a:p>
        </p:txBody>
      </p:sp>
      <p:sp>
        <p:nvSpPr>
          <p:cNvPr id="89092" name="Slide Image Placeholder 1">
            <a:extLst>
              <a:ext uri="{FF2B5EF4-FFF2-40B4-BE49-F238E27FC236}">
                <a16:creationId xmlns:a16="http://schemas.microsoft.com/office/drawing/2014/main" id="{B4CE9CF3-9C6A-4269-B4FF-BCFA9C31BC48}"/>
              </a:ext>
            </a:extLst>
          </p:cNvPr>
          <p:cNvSpPr>
            <a:spLocks noGrp="1" noRot="1" noChangeAspect="1" noTextEdit="1"/>
          </p:cNvSpPr>
          <p:nvPr>
            <p:ph type="sldImg"/>
          </p:nvPr>
        </p:nvSpPr>
        <p:spPr>
          <a:ln/>
        </p:spPr>
      </p:sp>
      <p:sp>
        <p:nvSpPr>
          <p:cNvPr id="89093" name="Notes Placeholder 2">
            <a:extLst>
              <a:ext uri="{FF2B5EF4-FFF2-40B4-BE49-F238E27FC236}">
                <a16:creationId xmlns:a16="http://schemas.microsoft.com/office/drawing/2014/main" id="{5AB0639F-FC61-475A-832F-29EBCB2074FB}"/>
              </a:ext>
            </a:extLst>
          </p:cNvPr>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4" name="Slide Number Placeholder 3">
            <a:extLst>
              <a:ext uri="{FF2B5EF4-FFF2-40B4-BE49-F238E27FC236}">
                <a16:creationId xmlns:a16="http://schemas.microsoft.com/office/drawing/2014/main" id="{A5BEEE3A-CE37-4C7C-A852-B0E0B92FA536}"/>
              </a:ext>
            </a:extLst>
          </p:cNvPr>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0C6C1663-8335-4D11-8858-C2DD45DD04DC}" type="slidenum">
              <a:rPr lang="en-US" altLang="en-US" sz="1300">
                <a:latin typeface="Arial" panose="020B0604020202020204" pitchFamily="34" charset="0"/>
              </a:rPr>
              <a:pPr algn="r" eaLnBrk="1" hangingPunct="1"/>
              <a:t>37</a:t>
            </a:fld>
            <a:endParaRPr lang="en-US" altLang="en-US" sz="130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162E6D55-119A-46F0-9D33-4E8C7B374D47}"/>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944F4678-BD84-45B3-B3A1-93AC5477CFB1}" type="slidenum">
              <a:rPr lang="en-US" altLang="en-US" sz="1300"/>
              <a:pPr algn="r" eaLnBrk="1" hangingPunct="1"/>
              <a:t>39</a:t>
            </a:fld>
            <a:endParaRPr lang="en-US" altLang="en-US" sz="1300"/>
          </a:p>
        </p:txBody>
      </p:sp>
      <p:sp>
        <p:nvSpPr>
          <p:cNvPr id="162819" name="Rectangle 2">
            <a:extLst>
              <a:ext uri="{FF2B5EF4-FFF2-40B4-BE49-F238E27FC236}">
                <a16:creationId xmlns:a16="http://schemas.microsoft.com/office/drawing/2014/main" id="{D03EC330-8FC8-4135-B7CE-C66BC9C78F78}"/>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7DD91FAF-3C40-413B-B861-58FD444EA2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C8FC863B-D375-4785-BB78-9530CA28CEA3}"/>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718621E5-7651-400F-AE05-307D23B3EC4F}" type="slidenum">
              <a:rPr lang="en-US" altLang="en-US" sz="1300"/>
              <a:pPr algn="r" eaLnBrk="1" hangingPunct="1"/>
              <a:t>44</a:t>
            </a:fld>
            <a:endParaRPr lang="en-US" altLang="en-US" sz="1300"/>
          </a:p>
        </p:txBody>
      </p:sp>
      <p:sp>
        <p:nvSpPr>
          <p:cNvPr id="150531" name="Rectangle 7">
            <a:extLst>
              <a:ext uri="{FF2B5EF4-FFF2-40B4-BE49-F238E27FC236}">
                <a16:creationId xmlns:a16="http://schemas.microsoft.com/office/drawing/2014/main" id="{D71555D2-630A-41DF-ACB1-02A9D334E905}"/>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B8F0DA77-A0A4-425B-80A1-490BA44E993D}" type="slidenum">
              <a:rPr lang="en-US" altLang="en-US" sz="1300">
                <a:latin typeface="Arial" panose="020B0604020202020204" pitchFamily="34" charset="0"/>
              </a:rPr>
              <a:pPr algn="r" eaLnBrk="1" hangingPunct="1"/>
              <a:t>44</a:t>
            </a:fld>
            <a:endParaRPr lang="en-US" altLang="en-US" sz="1300">
              <a:latin typeface="Arial" panose="020B0604020202020204" pitchFamily="34" charset="0"/>
            </a:endParaRPr>
          </a:p>
        </p:txBody>
      </p:sp>
      <p:sp>
        <p:nvSpPr>
          <p:cNvPr id="150532" name="Rectangle 7">
            <a:extLst>
              <a:ext uri="{FF2B5EF4-FFF2-40B4-BE49-F238E27FC236}">
                <a16:creationId xmlns:a16="http://schemas.microsoft.com/office/drawing/2014/main" id="{15C19783-3AF2-4A1E-ABE2-0DABE97D761E}"/>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5B017759-5A64-446E-8CF9-F462A86B1D19}" type="slidenum">
              <a:rPr lang="en-US" altLang="en-US" sz="1300">
                <a:latin typeface="Arial" panose="020B0604020202020204" pitchFamily="34" charset="0"/>
              </a:rPr>
              <a:pPr algn="r" eaLnBrk="1" hangingPunct="1"/>
              <a:t>44</a:t>
            </a:fld>
            <a:endParaRPr lang="en-US" altLang="en-US" sz="1300">
              <a:latin typeface="Arial" panose="020B0604020202020204" pitchFamily="34" charset="0"/>
            </a:endParaRPr>
          </a:p>
        </p:txBody>
      </p:sp>
      <p:sp>
        <p:nvSpPr>
          <p:cNvPr id="150533" name="Rectangle 2">
            <a:extLst>
              <a:ext uri="{FF2B5EF4-FFF2-40B4-BE49-F238E27FC236}">
                <a16:creationId xmlns:a16="http://schemas.microsoft.com/office/drawing/2014/main" id="{5E10F408-D43B-4D61-9E18-9CC82BD28E80}"/>
              </a:ext>
            </a:extLst>
          </p:cNvPr>
          <p:cNvSpPr>
            <a:spLocks noGrp="1" noRot="1" noChangeAspect="1" noChangeArrowheads="1" noTextEdit="1"/>
          </p:cNvSpPr>
          <p:nvPr>
            <p:ph type="sldImg"/>
          </p:nvPr>
        </p:nvSpPr>
        <p:spPr>
          <a:ln/>
        </p:spPr>
      </p:sp>
      <p:sp>
        <p:nvSpPr>
          <p:cNvPr id="150534" name="Rectangle 3">
            <a:extLst>
              <a:ext uri="{FF2B5EF4-FFF2-40B4-BE49-F238E27FC236}">
                <a16:creationId xmlns:a16="http://schemas.microsoft.com/office/drawing/2014/main" id="{DEF966EB-CAAE-43BD-9DD6-DDD5804C5151}"/>
              </a:ext>
            </a:extLst>
          </p:cNvPr>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BEEC521-BDBD-4125-8C24-66AC270F94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ADA06891-778E-4D55-985D-7D96AC704A9B}" type="slidenum">
              <a:rPr lang="en-US" altLang="en-US" sz="1300"/>
              <a:pPr eaLnBrk="1" hangingPunct="1"/>
              <a:t>45</a:t>
            </a:fld>
            <a:endParaRPr lang="en-US" altLang="en-US" sz="1300"/>
          </a:p>
        </p:txBody>
      </p:sp>
      <p:sp>
        <p:nvSpPr>
          <p:cNvPr id="96259" name="Rectangle 7">
            <a:extLst>
              <a:ext uri="{FF2B5EF4-FFF2-40B4-BE49-F238E27FC236}">
                <a16:creationId xmlns:a16="http://schemas.microsoft.com/office/drawing/2014/main" id="{0617ABA8-AEAD-4039-A057-1EFFDFBCD992}"/>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6A44D3D3-7C4E-4E04-8286-4204B076E579}" type="slidenum">
              <a:rPr lang="en-US" altLang="en-US" sz="1300">
                <a:latin typeface="Arial" panose="020B0604020202020204" pitchFamily="34" charset="0"/>
              </a:rPr>
              <a:pPr algn="r" eaLnBrk="1" hangingPunct="1"/>
              <a:t>45</a:t>
            </a:fld>
            <a:endParaRPr lang="en-US" altLang="en-US" sz="1300">
              <a:latin typeface="Arial" panose="020B0604020202020204" pitchFamily="34" charset="0"/>
            </a:endParaRPr>
          </a:p>
        </p:txBody>
      </p:sp>
      <p:sp>
        <p:nvSpPr>
          <p:cNvPr id="96260" name="Rectangle 7">
            <a:extLst>
              <a:ext uri="{FF2B5EF4-FFF2-40B4-BE49-F238E27FC236}">
                <a16:creationId xmlns:a16="http://schemas.microsoft.com/office/drawing/2014/main" id="{D360929F-F1B7-4E98-8D92-1591AFACD444}"/>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90195229-A043-4956-80C2-3D071D4A0F60}" type="slidenum">
              <a:rPr lang="en-US" altLang="en-US" sz="1300">
                <a:latin typeface="Arial" panose="020B0604020202020204" pitchFamily="34" charset="0"/>
              </a:rPr>
              <a:pPr algn="r" eaLnBrk="1" hangingPunct="1"/>
              <a:t>45</a:t>
            </a:fld>
            <a:endParaRPr lang="en-US" altLang="en-US" sz="1300">
              <a:latin typeface="Arial" panose="020B0604020202020204" pitchFamily="34" charset="0"/>
            </a:endParaRPr>
          </a:p>
        </p:txBody>
      </p:sp>
      <p:sp>
        <p:nvSpPr>
          <p:cNvPr id="96261" name="Rectangle 2">
            <a:extLst>
              <a:ext uri="{FF2B5EF4-FFF2-40B4-BE49-F238E27FC236}">
                <a16:creationId xmlns:a16="http://schemas.microsoft.com/office/drawing/2014/main" id="{BE289DA0-61CF-4D14-8F1F-7A71E47C982B}"/>
              </a:ext>
            </a:extLst>
          </p:cNvPr>
          <p:cNvSpPr>
            <a:spLocks noGrp="1" noRot="1" noChangeAspect="1" noChangeArrowheads="1" noTextEdit="1"/>
          </p:cNvSpPr>
          <p:nvPr>
            <p:ph type="sldImg"/>
          </p:nvPr>
        </p:nvSpPr>
        <p:spPr>
          <a:ln/>
        </p:spPr>
      </p:sp>
      <p:sp>
        <p:nvSpPr>
          <p:cNvPr id="96262" name="Rectangle 3">
            <a:extLst>
              <a:ext uri="{FF2B5EF4-FFF2-40B4-BE49-F238E27FC236}">
                <a16:creationId xmlns:a16="http://schemas.microsoft.com/office/drawing/2014/main" id="{51EA7CD0-7702-4687-9419-34484BDA61F2}"/>
              </a:ext>
            </a:extLst>
          </p:cNvPr>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4CF5602-0DAA-4BED-8F82-E905E32A8D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BB9FCFEE-72B6-4719-8648-DFAF0F5EF5B9}" type="slidenum">
              <a:rPr lang="en-US" altLang="en-US" sz="1300"/>
              <a:pPr eaLnBrk="1" hangingPunct="1"/>
              <a:t>46</a:t>
            </a:fld>
            <a:endParaRPr lang="en-US" altLang="en-US" sz="1300"/>
          </a:p>
        </p:txBody>
      </p:sp>
      <p:sp>
        <p:nvSpPr>
          <p:cNvPr id="95235" name="Rectangle 7">
            <a:extLst>
              <a:ext uri="{FF2B5EF4-FFF2-40B4-BE49-F238E27FC236}">
                <a16:creationId xmlns:a16="http://schemas.microsoft.com/office/drawing/2014/main" id="{8A791CDE-D8BB-4C93-8FAE-9B83EEBEA91C}"/>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729DB5DA-B03A-457B-813A-FAC144754ED6}" type="slidenum">
              <a:rPr lang="en-US" altLang="en-US" sz="1300">
                <a:latin typeface="Arial" panose="020B0604020202020204" pitchFamily="34" charset="0"/>
              </a:rPr>
              <a:pPr algn="r" eaLnBrk="1" hangingPunct="1"/>
              <a:t>46</a:t>
            </a:fld>
            <a:endParaRPr lang="en-US" altLang="en-US" sz="1300">
              <a:latin typeface="Arial" panose="020B0604020202020204" pitchFamily="34" charset="0"/>
            </a:endParaRPr>
          </a:p>
        </p:txBody>
      </p:sp>
      <p:sp>
        <p:nvSpPr>
          <p:cNvPr id="95236" name="Rectangle 7">
            <a:extLst>
              <a:ext uri="{FF2B5EF4-FFF2-40B4-BE49-F238E27FC236}">
                <a16:creationId xmlns:a16="http://schemas.microsoft.com/office/drawing/2014/main" id="{C38D4B49-7793-48C6-AFA2-B4103D61CA83}"/>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1741EF48-FA72-47CB-A921-5B0919B3223C}" type="slidenum">
              <a:rPr lang="en-US" altLang="en-US" sz="1300">
                <a:latin typeface="Arial" panose="020B0604020202020204" pitchFamily="34" charset="0"/>
              </a:rPr>
              <a:pPr algn="r" eaLnBrk="1" hangingPunct="1"/>
              <a:t>46</a:t>
            </a:fld>
            <a:endParaRPr lang="en-US" altLang="en-US" sz="1300">
              <a:latin typeface="Arial" panose="020B0604020202020204" pitchFamily="34" charset="0"/>
            </a:endParaRPr>
          </a:p>
        </p:txBody>
      </p:sp>
      <p:sp>
        <p:nvSpPr>
          <p:cNvPr id="95237" name="Rectangle 2">
            <a:extLst>
              <a:ext uri="{FF2B5EF4-FFF2-40B4-BE49-F238E27FC236}">
                <a16:creationId xmlns:a16="http://schemas.microsoft.com/office/drawing/2014/main" id="{60D0DB16-4328-4025-BD23-D96A958F0938}"/>
              </a:ext>
            </a:extLst>
          </p:cNvPr>
          <p:cNvSpPr>
            <a:spLocks noGrp="1" noRot="1" noChangeAspect="1" noChangeArrowheads="1" noTextEdit="1"/>
          </p:cNvSpPr>
          <p:nvPr>
            <p:ph type="sldImg"/>
          </p:nvPr>
        </p:nvSpPr>
        <p:spPr>
          <a:ln/>
        </p:spPr>
      </p:sp>
      <p:sp>
        <p:nvSpPr>
          <p:cNvPr id="95238" name="Rectangle 3">
            <a:extLst>
              <a:ext uri="{FF2B5EF4-FFF2-40B4-BE49-F238E27FC236}">
                <a16:creationId xmlns:a16="http://schemas.microsoft.com/office/drawing/2014/main" id="{8AD40E78-4CA0-4838-93CB-BC6BA1900729}"/>
              </a:ext>
            </a:extLst>
          </p:cNvPr>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2CCDCE9C-F63F-4D25-8C1C-88CF6C261A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C4D0C20-1A98-4848-BBBB-27C4C71AD277}" type="slidenum">
              <a:rPr lang="en-US" altLang="en-US" sz="1300"/>
              <a:pPr eaLnBrk="1" hangingPunct="1"/>
              <a:t>47</a:t>
            </a:fld>
            <a:endParaRPr lang="en-US" altLang="en-US" sz="1300"/>
          </a:p>
        </p:txBody>
      </p:sp>
      <p:sp>
        <p:nvSpPr>
          <p:cNvPr id="97283" name="Rectangle 7">
            <a:extLst>
              <a:ext uri="{FF2B5EF4-FFF2-40B4-BE49-F238E27FC236}">
                <a16:creationId xmlns:a16="http://schemas.microsoft.com/office/drawing/2014/main" id="{F802CA09-513E-4215-B6CD-DA5A48C561E6}"/>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94DB3506-D30D-47E6-90B8-A48DF190B3E4}" type="slidenum">
              <a:rPr lang="en-US" altLang="en-US" sz="1300">
                <a:latin typeface="Arial" panose="020B0604020202020204" pitchFamily="34" charset="0"/>
              </a:rPr>
              <a:pPr algn="r" eaLnBrk="1" hangingPunct="1"/>
              <a:t>47</a:t>
            </a:fld>
            <a:endParaRPr lang="en-US" altLang="en-US" sz="1300">
              <a:latin typeface="Arial" panose="020B0604020202020204" pitchFamily="34" charset="0"/>
            </a:endParaRPr>
          </a:p>
        </p:txBody>
      </p:sp>
      <p:sp>
        <p:nvSpPr>
          <p:cNvPr id="97284" name="Rectangle 7">
            <a:extLst>
              <a:ext uri="{FF2B5EF4-FFF2-40B4-BE49-F238E27FC236}">
                <a16:creationId xmlns:a16="http://schemas.microsoft.com/office/drawing/2014/main" id="{4960AFCF-1E51-4623-927E-0CA1A6753EBF}"/>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8B7D8829-C9AB-4945-AE36-0E6EB2D8888A}" type="slidenum">
              <a:rPr lang="en-US" altLang="en-US" sz="1300">
                <a:latin typeface="Arial" panose="020B0604020202020204" pitchFamily="34" charset="0"/>
              </a:rPr>
              <a:pPr algn="r" eaLnBrk="1" hangingPunct="1"/>
              <a:t>47</a:t>
            </a:fld>
            <a:endParaRPr lang="en-US" altLang="en-US" sz="1300">
              <a:latin typeface="Arial" panose="020B0604020202020204" pitchFamily="34" charset="0"/>
            </a:endParaRPr>
          </a:p>
        </p:txBody>
      </p:sp>
      <p:sp>
        <p:nvSpPr>
          <p:cNvPr id="97285" name="Rectangle 2">
            <a:extLst>
              <a:ext uri="{FF2B5EF4-FFF2-40B4-BE49-F238E27FC236}">
                <a16:creationId xmlns:a16="http://schemas.microsoft.com/office/drawing/2014/main" id="{9A590DE1-5E1A-4964-A380-72796F85994B}"/>
              </a:ext>
            </a:extLst>
          </p:cNvPr>
          <p:cNvSpPr>
            <a:spLocks noGrp="1" noRot="1" noChangeAspect="1" noChangeArrowheads="1" noTextEdit="1"/>
          </p:cNvSpPr>
          <p:nvPr>
            <p:ph type="sldImg"/>
          </p:nvPr>
        </p:nvSpPr>
        <p:spPr>
          <a:ln/>
        </p:spPr>
      </p:sp>
      <p:sp>
        <p:nvSpPr>
          <p:cNvPr id="97286" name="Rectangle 3">
            <a:extLst>
              <a:ext uri="{FF2B5EF4-FFF2-40B4-BE49-F238E27FC236}">
                <a16:creationId xmlns:a16="http://schemas.microsoft.com/office/drawing/2014/main" id="{AEEE1D45-3243-40A3-AACA-E082D2569F65}"/>
              </a:ext>
            </a:extLst>
          </p:cNvPr>
          <p:cNvSpPr>
            <a:spLocks noGrp="1" noChangeArrowheads="1"/>
          </p:cNvSpPr>
          <p:nvPr>
            <p:ph type="body" idx="1"/>
          </p:nvPr>
        </p:nvSpPr>
        <p:spPr>
          <a:xfrm>
            <a:off x="974725" y="4560888"/>
            <a:ext cx="5365750" cy="4319587"/>
          </a:xfrm>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2A7573E-DBEB-40AA-A812-54BBB3463A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033FF6CB-F80B-4501-AE14-3A3BFDB1AAD2}" type="slidenum">
              <a:rPr lang="en-US" altLang="en-US" sz="1300"/>
              <a:pPr eaLnBrk="1" hangingPunct="1"/>
              <a:t>6</a:t>
            </a:fld>
            <a:endParaRPr lang="en-US" altLang="en-US" sz="1300"/>
          </a:p>
        </p:txBody>
      </p:sp>
      <p:sp>
        <p:nvSpPr>
          <p:cNvPr id="69635" name="Rectangle 7">
            <a:extLst>
              <a:ext uri="{FF2B5EF4-FFF2-40B4-BE49-F238E27FC236}">
                <a16:creationId xmlns:a16="http://schemas.microsoft.com/office/drawing/2014/main" id="{F06E38C2-5CBA-4180-8D0F-9C0ADF237B7E}"/>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A36D8C2B-037F-4925-BF3C-6AF3EA32658B}" type="slidenum">
              <a:rPr lang="en-US" altLang="en-US" sz="1300">
                <a:latin typeface="Arial" panose="020B0604020202020204" pitchFamily="34" charset="0"/>
              </a:rPr>
              <a:pPr algn="r" eaLnBrk="1" hangingPunct="1"/>
              <a:t>6</a:t>
            </a:fld>
            <a:endParaRPr lang="en-US" altLang="en-US" sz="1300">
              <a:latin typeface="Arial" panose="020B0604020202020204" pitchFamily="34" charset="0"/>
            </a:endParaRPr>
          </a:p>
        </p:txBody>
      </p:sp>
      <p:sp>
        <p:nvSpPr>
          <p:cNvPr id="69636" name="Rectangle 7">
            <a:extLst>
              <a:ext uri="{FF2B5EF4-FFF2-40B4-BE49-F238E27FC236}">
                <a16:creationId xmlns:a16="http://schemas.microsoft.com/office/drawing/2014/main" id="{1ABD96C8-8F76-4723-BD67-C12E081A9BF7}"/>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479A2038-E420-4FC7-B802-FD2A067462D8}" type="slidenum">
              <a:rPr lang="en-US" altLang="en-US" sz="1300">
                <a:latin typeface="Arial" panose="020B0604020202020204" pitchFamily="34" charset="0"/>
              </a:rPr>
              <a:pPr algn="r" eaLnBrk="1" hangingPunct="1"/>
              <a:t>6</a:t>
            </a:fld>
            <a:endParaRPr lang="en-US" altLang="en-US" sz="1300">
              <a:latin typeface="Arial" panose="020B0604020202020204" pitchFamily="34" charset="0"/>
            </a:endParaRPr>
          </a:p>
        </p:txBody>
      </p:sp>
      <p:sp>
        <p:nvSpPr>
          <p:cNvPr id="69637" name="Rectangle 2">
            <a:extLst>
              <a:ext uri="{FF2B5EF4-FFF2-40B4-BE49-F238E27FC236}">
                <a16:creationId xmlns:a16="http://schemas.microsoft.com/office/drawing/2014/main" id="{F0F762EE-FB9B-4257-8324-13ED2A43CD51}"/>
              </a:ext>
            </a:extLst>
          </p:cNvPr>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EDB86B2-88E3-47C4-8067-A5FD84F63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2A4F7EBF-F6E3-4CB5-A7C0-48369586C123}" type="slidenum">
              <a:rPr lang="en-US" altLang="en-US" sz="1300"/>
              <a:pPr eaLnBrk="1" hangingPunct="1"/>
              <a:t>7</a:t>
            </a:fld>
            <a:endParaRPr lang="en-US" altLang="en-US" sz="1300"/>
          </a:p>
        </p:txBody>
      </p:sp>
      <p:sp>
        <p:nvSpPr>
          <p:cNvPr id="70659" name="Rectangle 7">
            <a:extLst>
              <a:ext uri="{FF2B5EF4-FFF2-40B4-BE49-F238E27FC236}">
                <a16:creationId xmlns:a16="http://schemas.microsoft.com/office/drawing/2014/main" id="{3EBA58C7-1BD6-42AD-9929-BC56CA3C24AF}"/>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C0D041D3-0C3E-4F38-9FB6-D86FAA82FD10}" type="slidenum">
              <a:rPr lang="en-US" altLang="en-US" sz="1300">
                <a:latin typeface="Arial" panose="020B0604020202020204" pitchFamily="34" charset="0"/>
              </a:rPr>
              <a:pPr algn="r" eaLnBrk="1" hangingPunct="1"/>
              <a:t>7</a:t>
            </a:fld>
            <a:endParaRPr lang="en-US" altLang="en-US" sz="1300">
              <a:latin typeface="Arial" panose="020B0604020202020204" pitchFamily="34" charset="0"/>
            </a:endParaRPr>
          </a:p>
        </p:txBody>
      </p:sp>
      <p:sp>
        <p:nvSpPr>
          <p:cNvPr id="70660" name="Rectangle 7">
            <a:extLst>
              <a:ext uri="{FF2B5EF4-FFF2-40B4-BE49-F238E27FC236}">
                <a16:creationId xmlns:a16="http://schemas.microsoft.com/office/drawing/2014/main" id="{C31DE627-9088-4E51-A26C-20A0A0C89E19}"/>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E0127932-2459-444A-99F4-29FA4BCC7AAE}" type="slidenum">
              <a:rPr lang="en-US" altLang="en-US" sz="1300">
                <a:latin typeface="Arial" panose="020B0604020202020204" pitchFamily="34" charset="0"/>
              </a:rPr>
              <a:pPr algn="r" eaLnBrk="1" hangingPunct="1"/>
              <a:t>7</a:t>
            </a:fld>
            <a:endParaRPr lang="en-US" altLang="en-US" sz="1300">
              <a:latin typeface="Arial" panose="020B0604020202020204" pitchFamily="34" charset="0"/>
            </a:endParaRPr>
          </a:p>
        </p:txBody>
      </p:sp>
      <p:sp>
        <p:nvSpPr>
          <p:cNvPr id="70661" name="Rectangle 2">
            <a:extLst>
              <a:ext uri="{FF2B5EF4-FFF2-40B4-BE49-F238E27FC236}">
                <a16:creationId xmlns:a16="http://schemas.microsoft.com/office/drawing/2014/main" id="{7D9B14FD-B3A1-4C77-87AA-9C6798096ACB}"/>
              </a:ext>
            </a:extLst>
          </p:cNvPr>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AED46C04-9FAA-4820-8875-84CC75613C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6F1963A0-8168-4A3D-8EB9-7CE94CD9C7CB}" type="slidenum">
              <a:rPr lang="en-US" altLang="en-US" sz="1300"/>
              <a:pPr eaLnBrk="1" hangingPunct="1"/>
              <a:t>8</a:t>
            </a:fld>
            <a:endParaRPr lang="en-US" altLang="en-US" sz="1300"/>
          </a:p>
        </p:txBody>
      </p:sp>
      <p:sp>
        <p:nvSpPr>
          <p:cNvPr id="71683" name="Rectangle 7">
            <a:extLst>
              <a:ext uri="{FF2B5EF4-FFF2-40B4-BE49-F238E27FC236}">
                <a16:creationId xmlns:a16="http://schemas.microsoft.com/office/drawing/2014/main" id="{1EF71818-8F7E-4C17-90A4-DE09B7E8CC51}"/>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6C4B1D71-ABB5-4CDC-9444-6902CEB9673F}" type="slidenum">
              <a:rPr lang="en-US" altLang="en-US" sz="1300">
                <a:latin typeface="Arial" panose="020B0604020202020204" pitchFamily="34" charset="0"/>
              </a:rPr>
              <a:pPr algn="r" eaLnBrk="1" hangingPunct="1"/>
              <a:t>8</a:t>
            </a:fld>
            <a:endParaRPr lang="en-US" altLang="en-US" sz="1300">
              <a:latin typeface="Arial" panose="020B0604020202020204" pitchFamily="34" charset="0"/>
            </a:endParaRPr>
          </a:p>
        </p:txBody>
      </p:sp>
      <p:sp>
        <p:nvSpPr>
          <p:cNvPr id="71684" name="Rectangle 7">
            <a:extLst>
              <a:ext uri="{FF2B5EF4-FFF2-40B4-BE49-F238E27FC236}">
                <a16:creationId xmlns:a16="http://schemas.microsoft.com/office/drawing/2014/main" id="{81CF2DF9-A7C3-41B8-89A7-1309EE2D75B2}"/>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80E5D0EA-11FD-418F-9861-C71EC62C7E2D}" type="slidenum">
              <a:rPr lang="en-US" altLang="en-US" sz="1300">
                <a:latin typeface="Arial" panose="020B0604020202020204" pitchFamily="34" charset="0"/>
              </a:rPr>
              <a:pPr algn="r" eaLnBrk="1" hangingPunct="1"/>
              <a:t>8</a:t>
            </a:fld>
            <a:endParaRPr lang="en-US" altLang="en-US" sz="1300">
              <a:latin typeface="Arial" panose="020B0604020202020204" pitchFamily="34" charset="0"/>
            </a:endParaRPr>
          </a:p>
        </p:txBody>
      </p:sp>
      <p:sp>
        <p:nvSpPr>
          <p:cNvPr id="71685" name="Rectangle 2">
            <a:extLst>
              <a:ext uri="{FF2B5EF4-FFF2-40B4-BE49-F238E27FC236}">
                <a16:creationId xmlns:a16="http://schemas.microsoft.com/office/drawing/2014/main" id="{09DE2A64-2886-4983-800A-F67D077FA5E9}"/>
              </a:ext>
            </a:extLst>
          </p:cNvPr>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EDCDE8A-F0A0-4450-B1AE-7000C55A18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82E4098-4366-4CF1-871E-B5611B16AD51}" type="slidenum">
              <a:rPr lang="en-US" altLang="en-US" sz="1300"/>
              <a:pPr eaLnBrk="1" hangingPunct="1"/>
              <a:t>9</a:t>
            </a:fld>
            <a:endParaRPr lang="en-US" altLang="en-US" sz="1300"/>
          </a:p>
        </p:txBody>
      </p:sp>
      <p:sp>
        <p:nvSpPr>
          <p:cNvPr id="72707" name="Rectangle 7">
            <a:extLst>
              <a:ext uri="{FF2B5EF4-FFF2-40B4-BE49-F238E27FC236}">
                <a16:creationId xmlns:a16="http://schemas.microsoft.com/office/drawing/2014/main" id="{4A31DD06-8FF6-4D81-94BE-B316FEB9201E}"/>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C0332716-B048-4A95-8933-6AC115B4B832}" type="slidenum">
              <a:rPr lang="en-US" altLang="en-US" sz="1300">
                <a:latin typeface="Arial" panose="020B0604020202020204" pitchFamily="34" charset="0"/>
              </a:rPr>
              <a:pPr algn="r" eaLnBrk="1" hangingPunct="1"/>
              <a:t>9</a:t>
            </a:fld>
            <a:endParaRPr lang="en-US" altLang="en-US" sz="1300">
              <a:latin typeface="Arial" panose="020B0604020202020204" pitchFamily="34" charset="0"/>
            </a:endParaRPr>
          </a:p>
        </p:txBody>
      </p:sp>
      <p:sp>
        <p:nvSpPr>
          <p:cNvPr id="72708" name="Rectangle 7">
            <a:extLst>
              <a:ext uri="{FF2B5EF4-FFF2-40B4-BE49-F238E27FC236}">
                <a16:creationId xmlns:a16="http://schemas.microsoft.com/office/drawing/2014/main" id="{CDDCC912-217A-4750-99DC-1BC7E006ACFB}"/>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71BA0C3F-BB67-4E76-A328-00F0F5DCEE52}" type="slidenum">
              <a:rPr lang="en-US" altLang="en-US" sz="1300">
                <a:latin typeface="Arial" panose="020B0604020202020204" pitchFamily="34" charset="0"/>
              </a:rPr>
              <a:pPr algn="r" eaLnBrk="1" hangingPunct="1"/>
              <a:t>9</a:t>
            </a:fld>
            <a:endParaRPr lang="en-US" altLang="en-US" sz="1300">
              <a:latin typeface="Arial" panose="020B0604020202020204" pitchFamily="34" charset="0"/>
            </a:endParaRPr>
          </a:p>
        </p:txBody>
      </p:sp>
      <p:sp>
        <p:nvSpPr>
          <p:cNvPr id="72709" name="Rectangle 2">
            <a:extLst>
              <a:ext uri="{FF2B5EF4-FFF2-40B4-BE49-F238E27FC236}">
                <a16:creationId xmlns:a16="http://schemas.microsoft.com/office/drawing/2014/main" id="{B1C89E54-9F33-43DD-83D5-B8965A43176D}"/>
              </a:ext>
            </a:extLst>
          </p:cNvPr>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CA1629F-816B-43CE-9058-7BAC2FAC93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12DFDF8-657E-4D7C-A43D-A255062FEE1C}" type="slidenum">
              <a:rPr lang="en-US" altLang="en-US" sz="1300"/>
              <a:pPr eaLnBrk="1" hangingPunct="1"/>
              <a:t>10</a:t>
            </a:fld>
            <a:endParaRPr lang="en-US" altLang="en-US" sz="1300"/>
          </a:p>
        </p:txBody>
      </p:sp>
      <p:sp>
        <p:nvSpPr>
          <p:cNvPr id="73731" name="Rectangle 7">
            <a:extLst>
              <a:ext uri="{FF2B5EF4-FFF2-40B4-BE49-F238E27FC236}">
                <a16:creationId xmlns:a16="http://schemas.microsoft.com/office/drawing/2014/main" id="{FBB2E440-2651-40EF-99D5-A3C7321D1B34}"/>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C846953E-0B15-4CEA-A0DD-735A7496DA70}" type="slidenum">
              <a:rPr lang="en-US" altLang="en-US" sz="1300">
                <a:latin typeface="Arial" panose="020B0604020202020204" pitchFamily="34" charset="0"/>
              </a:rPr>
              <a:pPr algn="r" eaLnBrk="1" hangingPunct="1"/>
              <a:t>10</a:t>
            </a:fld>
            <a:endParaRPr lang="en-US" altLang="en-US" sz="1300">
              <a:latin typeface="Arial" panose="020B0604020202020204" pitchFamily="34" charset="0"/>
            </a:endParaRPr>
          </a:p>
        </p:txBody>
      </p:sp>
      <p:sp>
        <p:nvSpPr>
          <p:cNvPr id="73732" name="Rectangle 7">
            <a:extLst>
              <a:ext uri="{FF2B5EF4-FFF2-40B4-BE49-F238E27FC236}">
                <a16:creationId xmlns:a16="http://schemas.microsoft.com/office/drawing/2014/main" id="{A3F2B983-5570-49B8-91A4-0B210D831513}"/>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0432953B-234D-4BCA-9B82-80C62280D02D}" type="slidenum">
              <a:rPr lang="en-US" altLang="en-US" sz="1300">
                <a:latin typeface="Arial" panose="020B0604020202020204" pitchFamily="34" charset="0"/>
              </a:rPr>
              <a:pPr algn="r" eaLnBrk="1" hangingPunct="1"/>
              <a:t>10</a:t>
            </a:fld>
            <a:endParaRPr lang="en-US" altLang="en-US" sz="1300">
              <a:latin typeface="Arial" panose="020B0604020202020204" pitchFamily="34" charset="0"/>
            </a:endParaRPr>
          </a:p>
        </p:txBody>
      </p:sp>
      <p:sp>
        <p:nvSpPr>
          <p:cNvPr id="73733" name="Rectangle 2">
            <a:extLst>
              <a:ext uri="{FF2B5EF4-FFF2-40B4-BE49-F238E27FC236}">
                <a16:creationId xmlns:a16="http://schemas.microsoft.com/office/drawing/2014/main" id="{373EE2DD-67D5-4547-8C25-720E04CBDDCC}"/>
              </a:ext>
            </a:extLst>
          </p:cNvPr>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7D8707E-BDDF-413F-82CC-1D221DF5D0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477D8760-9D53-4DDA-8475-1E7EE966D731}" type="slidenum">
              <a:rPr lang="en-US" altLang="en-US" sz="1300"/>
              <a:pPr eaLnBrk="1" hangingPunct="1"/>
              <a:t>11</a:t>
            </a:fld>
            <a:endParaRPr lang="en-US" altLang="en-US" sz="1300"/>
          </a:p>
        </p:txBody>
      </p:sp>
      <p:sp>
        <p:nvSpPr>
          <p:cNvPr id="74755" name="Rectangle 7">
            <a:extLst>
              <a:ext uri="{FF2B5EF4-FFF2-40B4-BE49-F238E27FC236}">
                <a16:creationId xmlns:a16="http://schemas.microsoft.com/office/drawing/2014/main" id="{A9802A1D-E2A3-4866-8613-E46110A7BDC0}"/>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FE01CC82-2DC5-466A-A5F9-AD6733C0EFF4}" type="slidenum">
              <a:rPr lang="en-US" altLang="en-US" sz="1300">
                <a:latin typeface="Arial" panose="020B0604020202020204" pitchFamily="34" charset="0"/>
              </a:rPr>
              <a:pPr algn="r" eaLnBrk="1" hangingPunct="1"/>
              <a:t>11</a:t>
            </a:fld>
            <a:endParaRPr lang="en-US" altLang="en-US" sz="1300">
              <a:latin typeface="Arial" panose="020B0604020202020204" pitchFamily="34" charset="0"/>
            </a:endParaRPr>
          </a:p>
        </p:txBody>
      </p:sp>
      <p:sp>
        <p:nvSpPr>
          <p:cNvPr id="74756" name="Rectangle 7">
            <a:extLst>
              <a:ext uri="{FF2B5EF4-FFF2-40B4-BE49-F238E27FC236}">
                <a16:creationId xmlns:a16="http://schemas.microsoft.com/office/drawing/2014/main" id="{47A532D2-0CFD-4C94-BE73-8CD66E515F24}"/>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07F00F4C-1E01-4539-8F98-1EEAC972E2DF}" type="slidenum">
              <a:rPr lang="en-US" altLang="en-US" sz="1300">
                <a:latin typeface="Arial" panose="020B0604020202020204" pitchFamily="34" charset="0"/>
              </a:rPr>
              <a:pPr algn="r" eaLnBrk="1" hangingPunct="1"/>
              <a:t>11</a:t>
            </a:fld>
            <a:endParaRPr lang="en-US" altLang="en-US" sz="1300">
              <a:latin typeface="Arial" panose="020B0604020202020204" pitchFamily="34" charset="0"/>
            </a:endParaRPr>
          </a:p>
        </p:txBody>
      </p:sp>
      <p:sp>
        <p:nvSpPr>
          <p:cNvPr id="74757" name="Rectangle 2">
            <a:extLst>
              <a:ext uri="{FF2B5EF4-FFF2-40B4-BE49-F238E27FC236}">
                <a16:creationId xmlns:a16="http://schemas.microsoft.com/office/drawing/2014/main" id="{51C9CB5D-4A6B-44AA-A123-B2CCA4D52E24}"/>
              </a:ext>
            </a:extLst>
          </p:cNvPr>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AC5AC0B-018A-41EC-9728-25D776C54E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65FEDB21-BF97-4DC5-AF5B-0E03972B231F}" type="slidenum">
              <a:rPr lang="en-US" altLang="en-US" sz="1300"/>
              <a:pPr eaLnBrk="1" hangingPunct="1"/>
              <a:t>12</a:t>
            </a:fld>
            <a:endParaRPr lang="en-US" altLang="en-US" sz="1300"/>
          </a:p>
        </p:txBody>
      </p:sp>
      <p:sp>
        <p:nvSpPr>
          <p:cNvPr id="75779" name="Rectangle 7">
            <a:extLst>
              <a:ext uri="{FF2B5EF4-FFF2-40B4-BE49-F238E27FC236}">
                <a16:creationId xmlns:a16="http://schemas.microsoft.com/office/drawing/2014/main" id="{D41B1992-523E-4ECC-831B-439FE44E2065}"/>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9F46ABBC-994A-4D25-8094-9FC650CF0BC5}" type="slidenum">
              <a:rPr lang="en-US" altLang="en-US" sz="1300">
                <a:latin typeface="Arial" panose="020B0604020202020204" pitchFamily="34" charset="0"/>
              </a:rPr>
              <a:pPr algn="r" eaLnBrk="1" hangingPunct="1"/>
              <a:t>12</a:t>
            </a:fld>
            <a:endParaRPr lang="en-US" altLang="en-US" sz="1300">
              <a:latin typeface="Arial" panose="020B0604020202020204" pitchFamily="34" charset="0"/>
            </a:endParaRPr>
          </a:p>
        </p:txBody>
      </p:sp>
      <p:sp>
        <p:nvSpPr>
          <p:cNvPr id="75780" name="Rectangle 7">
            <a:extLst>
              <a:ext uri="{FF2B5EF4-FFF2-40B4-BE49-F238E27FC236}">
                <a16:creationId xmlns:a16="http://schemas.microsoft.com/office/drawing/2014/main" id="{3A42A953-930B-4952-9601-233AA0E94F99}"/>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fld id="{4DC0F18C-DED7-49BD-AAE7-E1A821D57381}" type="slidenum">
              <a:rPr lang="en-US" altLang="en-US" sz="1300">
                <a:latin typeface="Arial" panose="020B0604020202020204" pitchFamily="34" charset="0"/>
              </a:rPr>
              <a:pPr algn="r" eaLnBrk="1" hangingPunct="1"/>
              <a:t>12</a:t>
            </a:fld>
            <a:endParaRPr lang="en-US" altLang="en-US" sz="1300">
              <a:latin typeface="Arial" panose="020B0604020202020204" pitchFamily="34" charset="0"/>
            </a:endParaRPr>
          </a:p>
        </p:txBody>
      </p:sp>
      <p:sp>
        <p:nvSpPr>
          <p:cNvPr id="75781" name="Rectangle 2">
            <a:extLst>
              <a:ext uri="{FF2B5EF4-FFF2-40B4-BE49-F238E27FC236}">
                <a16:creationId xmlns:a16="http://schemas.microsoft.com/office/drawing/2014/main" id="{FB3669E6-8D07-4BB9-BFCC-6374BAAE6A26}"/>
              </a:ext>
            </a:extLst>
          </p:cNvPr>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9F6E886-0154-44BB-A12F-44D08B63F06A}"/>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9067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E30B0E-5671-47B5-B9BA-5B1CC03CE668}"/>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5600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0FEC20-33D7-44BE-BE14-64C1A2C2E33B}"/>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9598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C024F7A-D040-4CBF-AF4C-BBBBB9476195}"/>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3757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Slide Number Placeholder 5"/>
          <p:cNvSpPr>
            <a:spLocks noGrp="1"/>
          </p:cNvSpPr>
          <p:nvPr>
            <p:ph type="sldNum" sz="quarter" idx="11"/>
          </p:nvPr>
        </p:nvSpPr>
        <p:spPr/>
        <p:txBody>
          <a:bodyPr/>
          <a:lstStyle>
            <a:lvl1pPr>
              <a:defRPr/>
            </a:lvl1pPr>
          </a:lstStyle>
          <a:p>
            <a:pPr>
              <a:defRPr/>
            </a:pPr>
            <a:fld id="{A99A1FC7-899D-4EB2-A451-A8704AEE433C}" type="slidenum">
              <a:rPr lang="en-US"/>
              <a:pPr>
                <a:defRPr/>
              </a:pPr>
              <a:t>‹#›</a:t>
            </a:fld>
            <a:endParaRPr lang="en-US"/>
          </a:p>
        </p:txBody>
      </p:sp>
    </p:spTree>
    <p:extLst>
      <p:ext uri="{BB962C8B-B14F-4D97-AF65-F5344CB8AC3E}">
        <p14:creationId xmlns:p14="http://schemas.microsoft.com/office/powerpoint/2010/main" val="1087234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a:xfrm>
            <a:off x="609600" y="6042025"/>
            <a:ext cx="5835650" cy="365125"/>
          </a:xfrm>
        </p:spPr>
        <p:txBody>
          <a:bodyPr/>
          <a:lstStyle>
            <a:lvl1pPr>
              <a:defRPr/>
            </a:lvl1pPr>
          </a:lstStyle>
          <a:p>
            <a:pPr>
              <a:defRPr/>
            </a:pPr>
            <a:r>
              <a:rPr lang="en-US"/>
              <a:t>Buchheit Logistics Inc. </a:t>
            </a:r>
          </a:p>
          <a:p>
            <a:pPr>
              <a:defRPr/>
            </a:pPr>
            <a:r>
              <a:rPr lang="en-US"/>
              <a:t>Revision 2016</a:t>
            </a:r>
          </a:p>
        </p:txBody>
      </p:sp>
      <p:sp>
        <p:nvSpPr>
          <p:cNvPr id="6" name="Slide Number Placeholder 5"/>
          <p:cNvSpPr>
            <a:spLocks noGrp="1"/>
          </p:cNvSpPr>
          <p:nvPr>
            <p:ph type="sldNum" sz="quarter" idx="11"/>
          </p:nvPr>
        </p:nvSpPr>
        <p:spPr/>
        <p:txBody>
          <a:bodyPr/>
          <a:lstStyle>
            <a:lvl1pPr>
              <a:defRPr/>
            </a:lvl1pPr>
          </a:lstStyle>
          <a:p>
            <a:pPr>
              <a:defRPr/>
            </a:pPr>
            <a:fld id="{CBE48FA2-8B6C-45FD-A1E7-6A7B4D70ABC2}" type="slidenum">
              <a:rPr lang="en-US"/>
              <a:pPr>
                <a:defRPr/>
              </a:pPr>
              <a:t>‹#›</a:t>
            </a:fld>
            <a:endParaRPr lang="en-US"/>
          </a:p>
        </p:txBody>
      </p:sp>
    </p:spTree>
    <p:extLst>
      <p:ext uri="{BB962C8B-B14F-4D97-AF65-F5344CB8AC3E}">
        <p14:creationId xmlns:p14="http://schemas.microsoft.com/office/powerpoint/2010/main" val="2341788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9A5C498-C1F6-4330-A7D7-A2DFA94A2FE8}" type="slidenum">
              <a:rPr lang="en-US"/>
              <a:pPr>
                <a:defRPr/>
              </a:pPr>
              <a:t>‹#›</a:t>
            </a:fld>
            <a:endParaRPr lang="en-US"/>
          </a:p>
        </p:txBody>
      </p:sp>
    </p:spTree>
    <p:extLst>
      <p:ext uri="{BB962C8B-B14F-4D97-AF65-F5344CB8AC3E}">
        <p14:creationId xmlns:p14="http://schemas.microsoft.com/office/powerpoint/2010/main" val="1708210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8356DA43-CDA3-4CF8-94FD-0832FE3BE941}" type="slidenum">
              <a:rPr lang="en-US"/>
              <a:pPr>
                <a:defRPr/>
              </a:pPr>
              <a:t>‹#›</a:t>
            </a:fld>
            <a:endParaRPr lang="en-US"/>
          </a:p>
        </p:txBody>
      </p:sp>
    </p:spTree>
    <p:extLst>
      <p:ext uri="{BB962C8B-B14F-4D97-AF65-F5344CB8AC3E}">
        <p14:creationId xmlns:p14="http://schemas.microsoft.com/office/powerpoint/2010/main" val="1918896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lvl1pPr>
              <a:defRPr/>
            </a:lvl1pPr>
          </a:lstStyle>
          <a:p>
            <a:pPr>
              <a:defRPr/>
            </a:pPr>
            <a:endParaRPr lang="en-US"/>
          </a:p>
        </p:txBody>
      </p:sp>
      <p:sp>
        <p:nvSpPr>
          <p:cNvPr id="9" name="Slide Number Placeholder 8"/>
          <p:cNvSpPr>
            <a:spLocks noGrp="1"/>
          </p:cNvSpPr>
          <p:nvPr>
            <p:ph type="sldNum" sz="quarter" idx="11"/>
          </p:nvPr>
        </p:nvSpPr>
        <p:spPr/>
        <p:txBody>
          <a:bodyPr/>
          <a:lstStyle>
            <a:lvl1pPr>
              <a:defRPr/>
            </a:lvl1pPr>
          </a:lstStyle>
          <a:p>
            <a:pPr>
              <a:defRPr/>
            </a:pPr>
            <a:fld id="{49D47DD9-4B34-4F60-98CE-3EDC9D55F9B5}" type="slidenum">
              <a:rPr lang="en-US"/>
              <a:pPr>
                <a:defRPr/>
              </a:pPr>
              <a:t>‹#›</a:t>
            </a:fld>
            <a:endParaRPr lang="en-US"/>
          </a:p>
        </p:txBody>
      </p:sp>
    </p:spTree>
    <p:extLst>
      <p:ext uri="{BB962C8B-B14F-4D97-AF65-F5344CB8AC3E}">
        <p14:creationId xmlns:p14="http://schemas.microsoft.com/office/powerpoint/2010/main" val="3304903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F343C42F-C310-422F-A1C7-81BDD54B338C}" type="slidenum">
              <a:rPr lang="en-US"/>
              <a:pPr>
                <a:defRPr/>
              </a:pPr>
              <a:t>‹#›</a:t>
            </a:fld>
            <a:endParaRPr lang="en-US"/>
          </a:p>
        </p:txBody>
      </p:sp>
    </p:spTree>
    <p:extLst>
      <p:ext uri="{BB962C8B-B14F-4D97-AF65-F5344CB8AC3E}">
        <p14:creationId xmlns:p14="http://schemas.microsoft.com/office/powerpoint/2010/main" val="3066832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12A364CF-E711-439F-8BEC-90854C80E7F8}" type="slidenum">
              <a:rPr lang="en-US"/>
              <a:pPr>
                <a:defRPr/>
              </a:pPr>
              <a:t>‹#›</a:t>
            </a:fld>
            <a:endParaRPr lang="en-US"/>
          </a:p>
        </p:txBody>
      </p:sp>
    </p:spTree>
    <p:extLst>
      <p:ext uri="{BB962C8B-B14F-4D97-AF65-F5344CB8AC3E}">
        <p14:creationId xmlns:p14="http://schemas.microsoft.com/office/powerpoint/2010/main" val="407517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48BDBC-D929-4833-8DF5-EE5761ADBA45}"/>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0447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43628E65-BFE4-4A01-8884-E13D27624327}" type="slidenum">
              <a:rPr lang="en-US"/>
              <a:pPr>
                <a:defRPr/>
              </a:pPr>
              <a:t>‹#›</a:t>
            </a:fld>
            <a:endParaRPr lang="en-US"/>
          </a:p>
        </p:txBody>
      </p:sp>
    </p:spTree>
    <p:extLst>
      <p:ext uri="{BB962C8B-B14F-4D97-AF65-F5344CB8AC3E}">
        <p14:creationId xmlns:p14="http://schemas.microsoft.com/office/powerpoint/2010/main" val="1713640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37DDFE8E-DE8E-4BB0-B6BA-4C183C1A21EA}" type="slidenum">
              <a:rPr lang="en-US"/>
              <a:pPr>
                <a:defRPr/>
              </a:pPr>
              <a:t>‹#›</a:t>
            </a:fld>
            <a:endParaRPr lang="en-US"/>
          </a:p>
        </p:txBody>
      </p:sp>
    </p:spTree>
    <p:extLst>
      <p:ext uri="{BB962C8B-B14F-4D97-AF65-F5344CB8AC3E}">
        <p14:creationId xmlns:p14="http://schemas.microsoft.com/office/powerpoint/2010/main" val="1830007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ECEC9D7-0BBF-426C-8736-52AEFC190DAE}" type="slidenum">
              <a:rPr lang="en-US"/>
              <a:pPr>
                <a:defRPr/>
              </a:pPr>
              <a:t>‹#›</a:t>
            </a:fld>
            <a:endParaRPr lang="en-US"/>
          </a:p>
        </p:txBody>
      </p:sp>
    </p:spTree>
    <p:extLst>
      <p:ext uri="{BB962C8B-B14F-4D97-AF65-F5344CB8AC3E}">
        <p14:creationId xmlns:p14="http://schemas.microsoft.com/office/powerpoint/2010/main" val="3993507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8000">
                <a:solidFill>
                  <a:srgbClr val="C0E474"/>
                </a:solidFill>
                <a:latin typeface="Arial" panose="020B0604020202020204" pitchFamily="34"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pPr>
              <a:defRPr/>
            </a:pPr>
            <a:fld id="{F6685D4C-79CA-4AC6-9614-A7BC874F763C}" type="slidenum">
              <a:rPr lang="en-US"/>
              <a:pPr>
                <a:defRPr/>
              </a:pPr>
              <a:t>‹#›</a:t>
            </a:fld>
            <a:endParaRPr lang="en-US"/>
          </a:p>
        </p:txBody>
      </p:sp>
    </p:spTree>
    <p:extLst>
      <p:ext uri="{BB962C8B-B14F-4D97-AF65-F5344CB8AC3E}">
        <p14:creationId xmlns:p14="http://schemas.microsoft.com/office/powerpoint/2010/main" val="3450797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17223E6-5A70-479E-AF3E-2B574C8C91C7}" type="slidenum">
              <a:rPr lang="en-US"/>
              <a:pPr>
                <a:defRPr/>
              </a:pPr>
              <a:t>‹#›</a:t>
            </a:fld>
            <a:endParaRPr lang="en-US"/>
          </a:p>
        </p:txBody>
      </p:sp>
    </p:spTree>
    <p:extLst>
      <p:ext uri="{BB962C8B-B14F-4D97-AF65-F5344CB8AC3E}">
        <p14:creationId xmlns:p14="http://schemas.microsoft.com/office/powerpoint/2010/main" val="696745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8000">
                <a:solidFill>
                  <a:srgbClr val="C0E474"/>
                </a:solidFill>
                <a:latin typeface="Arial" panose="020B0604020202020204" pitchFamily="34"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pPr>
              <a:defRPr/>
            </a:pPr>
            <a:fld id="{D0E39F0A-07D7-4877-95A6-6C73C50A62F3}" type="slidenum">
              <a:rPr lang="en-US"/>
              <a:pPr>
                <a:defRPr/>
              </a:pPr>
              <a:t>‹#›</a:t>
            </a:fld>
            <a:endParaRPr lang="en-US"/>
          </a:p>
        </p:txBody>
      </p:sp>
    </p:spTree>
    <p:extLst>
      <p:ext uri="{BB962C8B-B14F-4D97-AF65-F5344CB8AC3E}">
        <p14:creationId xmlns:p14="http://schemas.microsoft.com/office/powerpoint/2010/main" val="987808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B74247EA-CC70-4F2B-AA5E-A0F90409AE06}" type="slidenum">
              <a:rPr lang="en-US"/>
              <a:pPr>
                <a:defRPr/>
              </a:pPr>
              <a:t>‹#›</a:t>
            </a:fld>
            <a:endParaRPr lang="en-US"/>
          </a:p>
        </p:txBody>
      </p:sp>
    </p:spTree>
    <p:extLst>
      <p:ext uri="{BB962C8B-B14F-4D97-AF65-F5344CB8AC3E}">
        <p14:creationId xmlns:p14="http://schemas.microsoft.com/office/powerpoint/2010/main" val="2326779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D9DF3FD-C784-4EAE-9A97-6350110B3A3F}" type="slidenum">
              <a:rPr lang="en-US"/>
              <a:pPr>
                <a:defRPr/>
              </a:pPr>
              <a:t>‹#›</a:t>
            </a:fld>
            <a:endParaRPr lang="en-US"/>
          </a:p>
        </p:txBody>
      </p:sp>
    </p:spTree>
    <p:extLst>
      <p:ext uri="{BB962C8B-B14F-4D97-AF65-F5344CB8AC3E}">
        <p14:creationId xmlns:p14="http://schemas.microsoft.com/office/powerpoint/2010/main" val="3407702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922B4CE-79A0-4B65-B928-4CBEAC609C0C}" type="slidenum">
              <a:rPr lang="en-US"/>
              <a:pPr>
                <a:defRPr/>
              </a:pPr>
              <a:t>‹#›</a:t>
            </a:fld>
            <a:endParaRPr lang="en-US"/>
          </a:p>
        </p:txBody>
      </p:sp>
    </p:spTree>
    <p:extLst>
      <p:ext uri="{BB962C8B-B14F-4D97-AF65-F5344CB8AC3E}">
        <p14:creationId xmlns:p14="http://schemas.microsoft.com/office/powerpoint/2010/main" val="4006468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152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371600"/>
            <a:ext cx="4038600" cy="4495800"/>
          </a:xfrm>
        </p:spPr>
        <p:txBody>
          <a:bodyPr rtlCol="0">
            <a:normAutofit/>
          </a:bodyPr>
          <a:lstStyle/>
          <a:p>
            <a:pPr lvl="0"/>
            <a:r>
              <a:rPr lang="en-US" noProof="0"/>
              <a:t>Click icon to add media</a:t>
            </a:r>
          </a:p>
        </p:txBody>
      </p:sp>
    </p:spTree>
    <p:extLst>
      <p:ext uri="{BB962C8B-B14F-4D97-AF65-F5344CB8AC3E}">
        <p14:creationId xmlns:p14="http://schemas.microsoft.com/office/powerpoint/2010/main" val="230075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4763AB-8C74-4533-AB03-4CEDB3CCEC78}"/>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5156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E485721-8CD7-4BA8-906C-D207FA146B91}"/>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8666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4762BA-E4D5-40F2-B036-E01156A71A4B}"/>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266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AF50F98-D6F7-49F8-B831-E3A180C3B473}"/>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1493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35DE0F-D4E1-41CD-B570-585FF8727DD0}"/>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5433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F92F5F-E582-40B8-B00C-31BD2663DA84}"/>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201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AFF280-445F-4858-B29C-780205FD3640}"/>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302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BAB09C"/>
            </a:gs>
            <a:gs pos="100000">
              <a:srgbClr val="FCFCFB"/>
            </a:gs>
          </a:gsLst>
          <a:lin ang="5400000" scaled="1"/>
        </a:gra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0B6E620-7720-431E-AF39-2FE8524E13FE}"/>
              </a:ext>
            </a:extLst>
          </p:cNvPr>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4AA28B27-493D-4961-9A33-4AC24B9AA00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467B0A9C-2013-485A-9EAC-90D56EEE3A32}"/>
              </a:ext>
            </a:extLst>
          </p:cNvPr>
          <p:cNvSpPr>
            <a:spLocks noGrp="1" noChangeArrowheads="1"/>
          </p:cNvSpPr>
          <p:nvPr>
            <p:ph type="ftr" sz="quarter" idx="3"/>
          </p:nvPr>
        </p:nvSpPr>
        <p:spPr bwMode="auto">
          <a:xfrm>
            <a:off x="457200" y="6172200"/>
            <a:ext cx="822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pic>
        <p:nvPicPr>
          <p:cNvPr id="10245" name="Picture 5" descr="CRSTtrucks">
            <a:extLst>
              <a:ext uri="{FF2B5EF4-FFF2-40B4-BE49-F238E27FC236}">
                <a16:creationId xmlns:a16="http://schemas.microsoft.com/office/drawing/2014/main" id="{675EDD2C-B577-4BCD-AC68-ED0E226A2A85}"/>
              </a:ext>
            </a:extLst>
          </p:cNvPr>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457200" y="13716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a:extLst>
              <a:ext uri="{FF2B5EF4-FFF2-40B4-BE49-F238E27FC236}">
                <a16:creationId xmlns:a16="http://schemas.microsoft.com/office/drawing/2014/main" id="{005E623B-1DD9-41B2-81C7-62FA90E8D2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5943600"/>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txStyles>
    <p:titleStyle>
      <a:lvl1pPr algn="ctr" rtl="0" eaLnBrk="0" fontAlgn="base" hangingPunct="0">
        <a:spcBef>
          <a:spcPct val="0"/>
        </a:spcBef>
        <a:spcAft>
          <a:spcPct val="0"/>
        </a:spcAft>
        <a:defRPr sz="4400">
          <a:solidFill>
            <a:schemeClr val="folHlink"/>
          </a:solidFill>
          <a:latin typeface="+mj-lt"/>
          <a:ea typeface="+mj-ea"/>
          <a:cs typeface="+mj-cs"/>
        </a:defRPr>
      </a:lvl1pPr>
      <a:lvl2pPr algn="ctr" rtl="0" eaLnBrk="0" fontAlgn="base" hangingPunct="0">
        <a:spcBef>
          <a:spcPct val="0"/>
        </a:spcBef>
        <a:spcAft>
          <a:spcPct val="0"/>
        </a:spcAft>
        <a:defRPr sz="4400">
          <a:solidFill>
            <a:schemeClr val="folHlink"/>
          </a:solidFill>
          <a:latin typeface="Arial" charset="0"/>
          <a:cs typeface="Arial" charset="0"/>
        </a:defRPr>
      </a:lvl2pPr>
      <a:lvl3pPr algn="ctr" rtl="0" eaLnBrk="0" fontAlgn="base" hangingPunct="0">
        <a:spcBef>
          <a:spcPct val="0"/>
        </a:spcBef>
        <a:spcAft>
          <a:spcPct val="0"/>
        </a:spcAft>
        <a:defRPr sz="4400">
          <a:solidFill>
            <a:schemeClr val="folHlink"/>
          </a:solidFill>
          <a:latin typeface="Arial" charset="0"/>
          <a:cs typeface="Arial" charset="0"/>
        </a:defRPr>
      </a:lvl3pPr>
      <a:lvl4pPr algn="ctr" rtl="0" eaLnBrk="0" fontAlgn="base" hangingPunct="0">
        <a:spcBef>
          <a:spcPct val="0"/>
        </a:spcBef>
        <a:spcAft>
          <a:spcPct val="0"/>
        </a:spcAft>
        <a:defRPr sz="4400">
          <a:solidFill>
            <a:schemeClr val="folHlink"/>
          </a:solidFill>
          <a:latin typeface="Arial" charset="0"/>
          <a:cs typeface="Arial" charset="0"/>
        </a:defRPr>
      </a:lvl4pPr>
      <a:lvl5pPr algn="ctr" rtl="0" eaLnBrk="0" fontAlgn="base" hangingPunct="0">
        <a:spcBef>
          <a:spcPct val="0"/>
        </a:spcBef>
        <a:spcAft>
          <a:spcPct val="0"/>
        </a:spcAft>
        <a:defRPr sz="4400">
          <a:solidFill>
            <a:schemeClr val="folHlink"/>
          </a:solidFill>
          <a:latin typeface="Arial" charset="0"/>
          <a:cs typeface="Arial" charset="0"/>
        </a:defRPr>
      </a:lvl5pPr>
      <a:lvl6pPr marL="457200" algn="ctr" rtl="0" fontAlgn="base">
        <a:spcBef>
          <a:spcPct val="0"/>
        </a:spcBef>
        <a:spcAft>
          <a:spcPct val="0"/>
        </a:spcAft>
        <a:defRPr sz="4400">
          <a:solidFill>
            <a:schemeClr val="folHlink"/>
          </a:solidFill>
          <a:latin typeface="Arial" charset="0"/>
          <a:cs typeface="Arial" charset="0"/>
        </a:defRPr>
      </a:lvl6pPr>
      <a:lvl7pPr marL="914400" algn="ctr" rtl="0" fontAlgn="base">
        <a:spcBef>
          <a:spcPct val="0"/>
        </a:spcBef>
        <a:spcAft>
          <a:spcPct val="0"/>
        </a:spcAft>
        <a:defRPr sz="4400">
          <a:solidFill>
            <a:schemeClr val="folHlink"/>
          </a:solidFill>
          <a:latin typeface="Arial" charset="0"/>
          <a:cs typeface="Arial" charset="0"/>
        </a:defRPr>
      </a:lvl7pPr>
      <a:lvl8pPr marL="1371600" algn="ctr" rtl="0" fontAlgn="base">
        <a:spcBef>
          <a:spcPct val="0"/>
        </a:spcBef>
        <a:spcAft>
          <a:spcPct val="0"/>
        </a:spcAft>
        <a:defRPr sz="4400">
          <a:solidFill>
            <a:schemeClr val="folHlink"/>
          </a:solidFill>
          <a:latin typeface="Arial" charset="0"/>
          <a:cs typeface="Arial" charset="0"/>
        </a:defRPr>
      </a:lvl8pPr>
      <a:lvl9pPr marL="1828800" algn="ctr" rtl="0" fontAlgn="base">
        <a:spcBef>
          <a:spcPct val="0"/>
        </a:spcBef>
        <a:spcAft>
          <a:spcPct val="0"/>
        </a:spcAft>
        <a:defRPr sz="4400">
          <a:solidFill>
            <a:schemeClr val="fo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09600" y="6042025"/>
            <a:ext cx="5832475"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hangingPunct="1">
              <a:defRPr sz="900">
                <a:solidFill>
                  <a:schemeClr val="accent1"/>
                </a:solidFill>
              </a:defRPr>
            </a:lvl1pPr>
          </a:lstStyle>
          <a:p>
            <a:pPr>
              <a:defRPr/>
            </a:pPr>
            <a:fld id="{7865612F-2FD3-42A6-8A53-1646A4CBF311}" type="slidenum">
              <a:rPr lang="en-US"/>
              <a:pPr>
                <a:defRPr/>
              </a:pPr>
              <a:t>‹#›</a:t>
            </a:fld>
            <a:endParaRPr lang="en-US"/>
          </a:p>
        </p:txBody>
      </p:sp>
      <p:pic>
        <p:nvPicPr>
          <p:cNvPr id="18" name="Picture 1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54655" y="5766726"/>
            <a:ext cx="3657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95998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panose="020B0603020202020204" pitchFamily="34" charset="0"/>
        </a:defRPr>
      </a:lvl2pPr>
      <a:lvl3pPr algn="l" defTabSz="457200" rtl="0" eaLnBrk="1" fontAlgn="base" hangingPunct="1">
        <a:spcBef>
          <a:spcPct val="0"/>
        </a:spcBef>
        <a:spcAft>
          <a:spcPct val="0"/>
        </a:spcAft>
        <a:defRPr sz="3600">
          <a:solidFill>
            <a:schemeClr val="accent1"/>
          </a:solidFill>
          <a:latin typeface="Trebuchet MS" panose="020B0603020202020204" pitchFamily="34" charset="0"/>
        </a:defRPr>
      </a:lvl3pPr>
      <a:lvl4pPr algn="l" defTabSz="457200" rtl="0" eaLnBrk="1" fontAlgn="base" hangingPunct="1">
        <a:spcBef>
          <a:spcPct val="0"/>
        </a:spcBef>
        <a:spcAft>
          <a:spcPct val="0"/>
        </a:spcAft>
        <a:defRPr sz="3600">
          <a:solidFill>
            <a:schemeClr val="accent1"/>
          </a:solidFill>
          <a:latin typeface="Trebuchet MS" panose="020B0603020202020204" pitchFamily="34" charset="0"/>
        </a:defRPr>
      </a:lvl4pPr>
      <a:lvl5pPr algn="l" defTabSz="457200" rtl="0" eaLnBrk="1" fontAlgn="base" hangingPunct="1">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vmlDrawing" Target="../drawings/vmlDrawing9.vml"/><Relationship Id="rId5" Type="http://schemas.openxmlformats.org/officeDocument/2006/relationships/image" Target="../media/image17.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file:///\\PANTHERSAFETY\Safety\Local%20Settings\Temporary%20Internet%20Files\Content.IE5\Manual_Viewgraph_Images\Section%2002\View%20Graph%20Images\2t1p1.jpg"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universalenroll.dhs.gov/" TargetMode="Externa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oleObject" Target="file:///\\10.20.0.16\F_Drive\Training%20Dept\Hazardous%20Materials\Tests\HAZMAT%20Certification%20Test.V1.doc" TargetMode="External"/><Relationship Id="rId2" Type="http://schemas.openxmlformats.org/officeDocument/2006/relationships/slideLayout" Target="../slideLayouts/slideLayout19.xml"/><Relationship Id="rId1" Type="http://schemas.openxmlformats.org/officeDocument/2006/relationships/vmlDrawing" Target="../drawings/vmlDrawing10.vml"/><Relationship Id="rId4" Type="http://schemas.openxmlformats.org/officeDocument/2006/relationships/image" Target="../media/image53.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5">
            <a:extLst>
              <a:ext uri="{FF2B5EF4-FFF2-40B4-BE49-F238E27FC236}">
                <a16:creationId xmlns:a16="http://schemas.microsoft.com/office/drawing/2014/main" id="{451AE6CE-789D-4B47-BFAA-8B287F1E0BEB}"/>
              </a:ext>
            </a:extLst>
          </p:cNvPr>
          <p:cNvSpPr>
            <a:spLocks noGrp="1" noChangeArrowheads="1"/>
          </p:cNvSpPr>
          <p:nvPr>
            <p:ph type="body" idx="4294967295"/>
          </p:nvPr>
        </p:nvSpPr>
        <p:spPr>
          <a:xfrm>
            <a:off x="76200" y="990600"/>
            <a:ext cx="7467600" cy="4648200"/>
          </a:xfrm>
        </p:spPr>
        <p:txBody>
          <a:bodyPr lIns="91440" tIns="45720" rIns="91440" bIns="45720"/>
          <a:lstStyle/>
          <a:p>
            <a:pPr algn="ctr">
              <a:buFontTx/>
              <a:buNone/>
            </a:pPr>
            <a:r>
              <a:rPr lang="en-US" altLang="en-US" sz="4800" b="1" i="1" dirty="0">
                <a:solidFill>
                  <a:srgbClr val="FF0000"/>
                </a:solidFill>
                <a:effectLst>
                  <a:outerShdw blurRad="38100" dist="38100" dir="2700000" algn="tl">
                    <a:srgbClr val="000000"/>
                  </a:outerShdw>
                </a:effectLst>
                <a:latin typeface="Arial Black" panose="020B0A04020102020204" pitchFamily="34" charset="0"/>
              </a:rPr>
              <a:t>Hazardous Materials</a:t>
            </a:r>
          </a:p>
          <a:p>
            <a:pPr algn="ctr">
              <a:buFontTx/>
              <a:buNone/>
            </a:pPr>
            <a:r>
              <a:rPr lang="en-US" altLang="en-US" sz="4800" b="1" i="1" dirty="0">
                <a:solidFill>
                  <a:srgbClr val="666633"/>
                </a:solidFill>
                <a:effectLst>
                  <a:outerShdw blurRad="38100" dist="38100" dir="2700000" algn="tl">
                    <a:srgbClr val="000000"/>
                  </a:outerShdw>
                </a:effectLst>
                <a:latin typeface="Arial Black" panose="020B0A04020102020204" pitchFamily="34" charset="0"/>
              </a:rPr>
              <a:t>Certification Training</a:t>
            </a:r>
          </a:p>
          <a:p>
            <a:pPr algn="ctr">
              <a:buFontTx/>
              <a:buNone/>
            </a:pPr>
            <a:r>
              <a:rPr lang="en-US" altLang="en-US" sz="2000" b="1" i="1" dirty="0">
                <a:effectLst>
                  <a:outerShdw blurRad="38100" dist="38100" dir="2700000" algn="tl">
                    <a:srgbClr val="FFFFFF"/>
                  </a:outerShdw>
                </a:effectLst>
                <a:latin typeface="Arial Black" panose="020B0A04020102020204" pitchFamily="34" charset="0"/>
              </a:rPr>
              <a:t>-and-</a:t>
            </a:r>
          </a:p>
          <a:p>
            <a:pPr algn="ctr">
              <a:buFontTx/>
              <a:buNone/>
            </a:pPr>
            <a:r>
              <a:rPr lang="en-US" altLang="en-US" sz="2800" b="1" i="1" dirty="0">
                <a:solidFill>
                  <a:srgbClr val="336600"/>
                </a:solidFill>
                <a:effectLst>
                  <a:outerShdw blurRad="38100" dist="38100" dir="2700000" algn="tl">
                    <a:srgbClr val="000000"/>
                  </a:outerShdw>
                </a:effectLst>
                <a:latin typeface="Arial Black" panose="020B0A04020102020204" pitchFamily="34" charset="0"/>
              </a:rPr>
              <a:t>Hazardous Materials</a:t>
            </a:r>
          </a:p>
          <a:p>
            <a:pPr algn="ctr">
              <a:buFontTx/>
              <a:buNone/>
            </a:pPr>
            <a:r>
              <a:rPr lang="en-US" altLang="en-US" sz="2800" b="1" i="1" dirty="0">
                <a:solidFill>
                  <a:srgbClr val="336600"/>
                </a:solidFill>
                <a:effectLst>
                  <a:outerShdw blurRad="38100" dist="38100" dir="2700000" algn="tl">
                    <a:srgbClr val="000000"/>
                  </a:outerShdw>
                </a:effectLst>
                <a:latin typeface="Arial Black" panose="020B0A04020102020204" pitchFamily="34" charset="0"/>
              </a:rPr>
              <a:t>Transportation Security Awareness</a:t>
            </a:r>
          </a:p>
          <a:p>
            <a:pPr algn="ctr">
              <a:buFontTx/>
              <a:buNone/>
            </a:pPr>
            <a:endParaRPr lang="en-US" altLang="en-US" sz="2000" b="1" i="1" dirty="0">
              <a:solidFill>
                <a:srgbClr val="336600"/>
              </a:solidFill>
              <a:effectLst>
                <a:outerShdw blurRad="38100" dist="38100" dir="2700000" algn="tl">
                  <a:srgbClr val="000000"/>
                </a:outerShdw>
              </a:effectLst>
              <a:latin typeface="Arial Black" panose="020B0A04020102020204" pitchFamily="34" charset="0"/>
            </a:endParaRPr>
          </a:p>
          <a:p>
            <a:pPr algn="ctr">
              <a:lnSpc>
                <a:spcPct val="90000"/>
              </a:lnSpc>
              <a:buFontTx/>
              <a:buNone/>
            </a:pPr>
            <a:r>
              <a:rPr lang="en-US" altLang="en-US" b="1" dirty="0">
                <a:effectLst>
                  <a:outerShdw blurRad="38100" dist="38100" dir="2700000" algn="tl">
                    <a:srgbClr val="FFFFFF"/>
                  </a:outerShdw>
                </a:effectLst>
              </a:rPr>
              <a:t>Driver Handbook:  Page 141</a:t>
            </a:r>
            <a:endParaRPr lang="en-US" altLang="en-US" dirty="0"/>
          </a:p>
          <a:p>
            <a:pPr algn="ctr">
              <a:buFontTx/>
              <a:buNone/>
            </a:pPr>
            <a:endParaRPr lang="en-US" altLang="en-US" sz="900" b="1" i="1" dirty="0">
              <a:solidFill>
                <a:srgbClr val="FF0000"/>
              </a:solidFill>
              <a:effectLst>
                <a:outerShdw blurRad="38100" dist="38100" dir="2700000" algn="tl">
                  <a:srgbClr val="000000"/>
                </a:outerShdw>
              </a:effectLst>
              <a:latin typeface="Arial Black" panose="020B0A04020102020204" pitchFamily="34" charset="0"/>
            </a:endParaRPr>
          </a:p>
          <a:p>
            <a:pPr algn="ctr">
              <a:buFontTx/>
              <a:buNone/>
            </a:pPr>
            <a:r>
              <a:rPr lang="en-US" altLang="en-US" sz="900" i="1" dirty="0">
                <a:effectLst>
                  <a:outerShdw blurRad="38100" dist="38100" dir="2700000" algn="tl">
                    <a:srgbClr val="FFFFFF"/>
                  </a:outerShdw>
                </a:effectLst>
                <a:latin typeface="Arial Black" panose="020B0A04020102020204" pitchFamily="34" charset="0"/>
              </a:rPr>
              <a:t>Revised 2019</a:t>
            </a:r>
          </a:p>
        </p:txBody>
      </p:sp>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48131">
                                            <p:txEl>
                                              <p:pRg st="0" end="0"/>
                                            </p:txEl>
                                          </p:spTgt>
                                        </p:tgtEl>
                                      </p:cBhvr>
                                    </p:animEffect>
                                    <p:animScale>
                                      <p:cBhvr>
                                        <p:cTn id="7" dur="1000" autoRev="1" fill="hold"/>
                                        <p:tgtEl>
                                          <p:spTgt spid="48131">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48131">
                                            <p:txEl>
                                              <p:pRg st="1" end="1"/>
                                            </p:txEl>
                                          </p:spTgt>
                                        </p:tgtEl>
                                      </p:cBhvr>
                                    </p:animEffect>
                                    <p:animScale>
                                      <p:cBhvr>
                                        <p:cTn id="12" dur="1000" autoRev="1" fill="hold"/>
                                        <p:tgtEl>
                                          <p:spTgt spid="48131">
                                            <p:txEl>
                                              <p:pRg st="1" end="1"/>
                                            </p:txEl>
                                          </p:spTgt>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2000" tmFilter="0, 0; .2, .5; .8, .5; 1, 0"/>
                                        <p:tgtEl>
                                          <p:spTgt spid="48131">
                                            <p:txEl>
                                              <p:pRg st="2" end="2"/>
                                            </p:txEl>
                                          </p:spTgt>
                                        </p:tgtEl>
                                      </p:cBhvr>
                                    </p:animEffect>
                                    <p:animScale>
                                      <p:cBhvr>
                                        <p:cTn id="17" dur="1000" autoRev="1" fill="hold"/>
                                        <p:tgtEl>
                                          <p:spTgt spid="48131">
                                            <p:txEl>
                                              <p:pRg st="2" end="2"/>
                                            </p:txEl>
                                          </p:spTgt>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2000" tmFilter="0, 0; .2, .5; .8, .5; 1, 0"/>
                                        <p:tgtEl>
                                          <p:spTgt spid="48131">
                                            <p:txEl>
                                              <p:pRg st="3" end="3"/>
                                            </p:txEl>
                                          </p:spTgt>
                                        </p:tgtEl>
                                      </p:cBhvr>
                                    </p:animEffect>
                                    <p:animScale>
                                      <p:cBhvr>
                                        <p:cTn id="22" dur="1000" autoRev="1" fill="hold"/>
                                        <p:tgtEl>
                                          <p:spTgt spid="48131">
                                            <p:txEl>
                                              <p:pRg st="3" end="3"/>
                                            </p:txEl>
                                          </p:spTgt>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mph" presetSubtype="0" fill="hold" nodeType="clickEffect">
                                  <p:stCondLst>
                                    <p:cond delay="0"/>
                                  </p:stCondLst>
                                  <p:childTnLst>
                                    <p:animEffect transition="out" filter="fade">
                                      <p:cBhvr>
                                        <p:cTn id="26" dur="2000" tmFilter="0, 0; .2, .5; .8, .5; 1, 0"/>
                                        <p:tgtEl>
                                          <p:spTgt spid="48131">
                                            <p:txEl>
                                              <p:pRg st="4" end="4"/>
                                            </p:txEl>
                                          </p:spTgt>
                                        </p:tgtEl>
                                      </p:cBhvr>
                                    </p:animEffect>
                                    <p:animScale>
                                      <p:cBhvr>
                                        <p:cTn id="27" dur="1000" autoRev="1" fill="hold"/>
                                        <p:tgtEl>
                                          <p:spTgt spid="48131">
                                            <p:txEl>
                                              <p:pRg st="4" end="4"/>
                                            </p:txEl>
                                          </p:spTgt>
                                        </p:tgtEl>
                                      </p:cBhvr>
                                      <p:by x="105000" y="105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mph" presetSubtype="0" fill="hold" nodeType="clickEffect">
                                  <p:stCondLst>
                                    <p:cond delay="0"/>
                                  </p:stCondLst>
                                  <p:childTnLst>
                                    <p:animEffect transition="out" filter="fade">
                                      <p:cBhvr>
                                        <p:cTn id="31" dur="2000" tmFilter="0, 0; .2, .5; .8, .5; 1, 0"/>
                                        <p:tgtEl>
                                          <p:spTgt spid="48131">
                                            <p:txEl>
                                              <p:pRg st="6" end="6"/>
                                            </p:txEl>
                                          </p:spTgt>
                                        </p:tgtEl>
                                      </p:cBhvr>
                                    </p:animEffect>
                                    <p:animScale>
                                      <p:cBhvr>
                                        <p:cTn id="32" dur="1000" autoRev="1" fill="hold"/>
                                        <p:tgtEl>
                                          <p:spTgt spid="48131">
                                            <p:txEl>
                                              <p:pRg st="6" end="6"/>
                                            </p:txEl>
                                          </p:spTgt>
                                        </p:tgtEl>
                                      </p:cBhvr>
                                      <p:by x="105000" y="105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mph" presetSubtype="0" fill="hold" nodeType="clickEffect">
                                  <p:stCondLst>
                                    <p:cond delay="0"/>
                                  </p:stCondLst>
                                  <p:childTnLst>
                                    <p:animEffect transition="out" filter="fade">
                                      <p:cBhvr>
                                        <p:cTn id="36" dur="2000" tmFilter="0, 0; .2, .5; .8, .5; 1, 0"/>
                                        <p:tgtEl>
                                          <p:spTgt spid="48131">
                                            <p:txEl>
                                              <p:pRg st="8" end="8"/>
                                            </p:txEl>
                                          </p:spTgt>
                                        </p:tgtEl>
                                      </p:cBhvr>
                                    </p:animEffect>
                                    <p:animScale>
                                      <p:cBhvr>
                                        <p:cTn id="37" dur="1000" autoRev="1" fill="hold"/>
                                        <p:tgtEl>
                                          <p:spTgt spid="48131">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FC851B6-82D6-4B8A-9916-3447CC04B5E9}"/>
              </a:ext>
            </a:extLst>
          </p:cNvPr>
          <p:cNvSpPr>
            <a:spLocks noGrp="1" noChangeArrowheads="1"/>
          </p:cNvSpPr>
          <p:nvPr>
            <p:ph type="title" idx="4294967295"/>
          </p:nvPr>
        </p:nvSpPr>
        <p:spPr>
          <a:xfrm>
            <a:off x="228600" y="152400"/>
            <a:ext cx="8229600" cy="1143000"/>
          </a:xfrm>
        </p:spPr>
        <p:txBody>
          <a:bodyPr lIns="91440" tIns="45720" rIns="91440" bIns="45720"/>
          <a:lstStyle/>
          <a:p>
            <a:pPr>
              <a:defRPr/>
            </a:pPr>
            <a:r>
              <a:rPr lang="en-US" sz="4400" kern="0" dirty="0">
                <a:solidFill>
                  <a:srgbClr val="5C531E"/>
                </a:solidFill>
                <a:latin typeface="+mj-lt"/>
                <a:cs typeface="+mj-cs"/>
              </a:rPr>
              <a:t>Class 6 Divisions</a:t>
            </a:r>
          </a:p>
        </p:txBody>
      </p:sp>
      <p:graphicFrame>
        <p:nvGraphicFramePr>
          <p:cNvPr id="6146" name="Object 3">
            <a:extLst>
              <a:ext uri="{FF2B5EF4-FFF2-40B4-BE49-F238E27FC236}">
                <a16:creationId xmlns:a16="http://schemas.microsoft.com/office/drawing/2014/main" id="{EACF60DA-0438-40E8-9EEA-C6199EB638F1}"/>
              </a:ext>
            </a:extLst>
          </p:cNvPr>
          <p:cNvGraphicFramePr>
            <a:graphicFrameLocks noChangeAspect="1"/>
          </p:cNvGraphicFramePr>
          <p:nvPr>
            <p:extLst>
              <p:ext uri="{D42A27DB-BD31-4B8C-83A1-F6EECF244321}">
                <p14:modId xmlns:p14="http://schemas.microsoft.com/office/powerpoint/2010/main" val="2703561107"/>
              </p:ext>
            </p:extLst>
          </p:nvPr>
        </p:nvGraphicFramePr>
        <p:xfrm>
          <a:off x="228600" y="1066800"/>
          <a:ext cx="8686800" cy="4038600"/>
        </p:xfrm>
        <a:graphic>
          <a:graphicData uri="http://schemas.openxmlformats.org/presentationml/2006/ole">
            <mc:AlternateContent xmlns:mc="http://schemas.openxmlformats.org/markup-compatibility/2006">
              <mc:Choice xmlns:v="urn:schemas-microsoft-com:vml" Requires="v">
                <p:oleObj spid="_x0000_s6191" name="Document" r:id="rId4" imgW="7757660" imgH="3446152" progId="Word.Document.8">
                  <p:embed/>
                </p:oleObj>
              </mc:Choice>
              <mc:Fallback>
                <p:oleObj name="Document" r:id="rId4" imgW="7757660" imgH="3446152"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8686800"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8C203D3-6B4A-4F9A-B0AC-A45F75937F64}"/>
              </a:ext>
            </a:extLst>
          </p:cNvPr>
          <p:cNvSpPr>
            <a:spLocks noGrp="1" noChangeArrowheads="1"/>
          </p:cNvSpPr>
          <p:nvPr>
            <p:ph type="title" idx="4294967295"/>
          </p:nvPr>
        </p:nvSpPr>
        <p:spPr>
          <a:xfrm>
            <a:off x="228600" y="152400"/>
            <a:ext cx="8229600" cy="1143000"/>
          </a:xfrm>
        </p:spPr>
        <p:txBody>
          <a:bodyPr lIns="91440" tIns="45720" rIns="91440" bIns="45720"/>
          <a:lstStyle/>
          <a:p>
            <a:r>
              <a:rPr lang="en-US" altLang="en-US" sz="4400" dirty="0">
                <a:solidFill>
                  <a:srgbClr val="5C531E"/>
                </a:solidFill>
              </a:rPr>
              <a:t>Class 7 Division</a:t>
            </a:r>
          </a:p>
        </p:txBody>
      </p:sp>
      <p:graphicFrame>
        <p:nvGraphicFramePr>
          <p:cNvPr id="7170" name="Object 3">
            <a:extLst>
              <a:ext uri="{FF2B5EF4-FFF2-40B4-BE49-F238E27FC236}">
                <a16:creationId xmlns:a16="http://schemas.microsoft.com/office/drawing/2014/main" id="{702FDFFF-FA69-4ABA-83EE-CFA6AD876E4C}"/>
              </a:ext>
            </a:extLst>
          </p:cNvPr>
          <p:cNvGraphicFramePr>
            <a:graphicFrameLocks noChangeAspect="1"/>
          </p:cNvGraphicFramePr>
          <p:nvPr>
            <p:extLst>
              <p:ext uri="{D42A27DB-BD31-4B8C-83A1-F6EECF244321}">
                <p14:modId xmlns:p14="http://schemas.microsoft.com/office/powerpoint/2010/main" val="39323887"/>
              </p:ext>
            </p:extLst>
          </p:nvPr>
        </p:nvGraphicFramePr>
        <p:xfrm>
          <a:off x="228600" y="1066800"/>
          <a:ext cx="8839200" cy="3352800"/>
        </p:xfrm>
        <a:graphic>
          <a:graphicData uri="http://schemas.openxmlformats.org/presentationml/2006/ole">
            <mc:AlternateContent xmlns:mc="http://schemas.openxmlformats.org/markup-compatibility/2006">
              <mc:Choice xmlns:v="urn:schemas-microsoft-com:vml" Requires="v">
                <p:oleObj spid="_x0000_s7215" name="Document" r:id="rId4" imgW="7658252" imgH="2444159" progId="Word.Document.8">
                  <p:embed/>
                </p:oleObj>
              </mc:Choice>
              <mc:Fallback>
                <p:oleObj name="Document" r:id="rId4" imgW="7658252" imgH="2444159"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8839200"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C51A335-CFAB-4521-A636-43593870C635}"/>
              </a:ext>
            </a:extLst>
          </p:cNvPr>
          <p:cNvSpPr>
            <a:spLocks noGrp="1" noChangeArrowheads="1"/>
          </p:cNvSpPr>
          <p:nvPr>
            <p:ph type="title" idx="4294967295"/>
          </p:nvPr>
        </p:nvSpPr>
        <p:spPr>
          <a:xfrm>
            <a:off x="228600" y="152400"/>
            <a:ext cx="8229600" cy="1143000"/>
          </a:xfrm>
        </p:spPr>
        <p:txBody>
          <a:bodyPr lIns="91440" tIns="45720" rIns="91440" bIns="45720"/>
          <a:lstStyle/>
          <a:p>
            <a:pPr>
              <a:defRPr/>
            </a:pPr>
            <a:r>
              <a:rPr lang="en-US" sz="4400" kern="0" dirty="0">
                <a:solidFill>
                  <a:srgbClr val="5C531E"/>
                </a:solidFill>
                <a:latin typeface="+mj-lt"/>
                <a:cs typeface="+mj-cs"/>
              </a:rPr>
              <a:t>Class 8 Divisions</a:t>
            </a:r>
          </a:p>
        </p:txBody>
      </p:sp>
      <p:graphicFrame>
        <p:nvGraphicFramePr>
          <p:cNvPr id="8194" name="Object 3">
            <a:extLst>
              <a:ext uri="{FF2B5EF4-FFF2-40B4-BE49-F238E27FC236}">
                <a16:creationId xmlns:a16="http://schemas.microsoft.com/office/drawing/2014/main" id="{62B26C8F-CC5D-4361-AFEE-9F2CB3AADA78}"/>
              </a:ext>
            </a:extLst>
          </p:cNvPr>
          <p:cNvGraphicFramePr>
            <a:graphicFrameLocks noChangeAspect="1"/>
          </p:cNvGraphicFramePr>
          <p:nvPr>
            <p:extLst>
              <p:ext uri="{D42A27DB-BD31-4B8C-83A1-F6EECF244321}">
                <p14:modId xmlns:p14="http://schemas.microsoft.com/office/powerpoint/2010/main" val="742475085"/>
              </p:ext>
            </p:extLst>
          </p:nvPr>
        </p:nvGraphicFramePr>
        <p:xfrm>
          <a:off x="228600" y="1066800"/>
          <a:ext cx="8686800" cy="3124200"/>
        </p:xfrm>
        <a:graphic>
          <a:graphicData uri="http://schemas.openxmlformats.org/presentationml/2006/ole">
            <mc:AlternateContent xmlns:mc="http://schemas.openxmlformats.org/markup-compatibility/2006">
              <mc:Choice xmlns:v="urn:schemas-microsoft-com:vml" Requires="v">
                <p:oleObj spid="_x0000_s8239" name="Document" r:id="rId4" imgW="8101898" imgH="2418605" progId="Word.Document.8">
                  <p:embed/>
                </p:oleObj>
              </mc:Choice>
              <mc:Fallback>
                <p:oleObj name="Document" r:id="rId4" imgW="8101898" imgH="2418605"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8686800"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E755A21-212A-4649-B4DC-E3750066C3BF}"/>
              </a:ext>
            </a:extLst>
          </p:cNvPr>
          <p:cNvSpPr>
            <a:spLocks noGrp="1" noChangeArrowheads="1"/>
          </p:cNvSpPr>
          <p:nvPr>
            <p:ph type="title" idx="4294967295"/>
          </p:nvPr>
        </p:nvSpPr>
        <p:spPr>
          <a:xfrm>
            <a:off x="228600" y="152400"/>
            <a:ext cx="8229600" cy="1143000"/>
          </a:xfrm>
        </p:spPr>
        <p:txBody>
          <a:bodyPr lIns="91440" tIns="45720" rIns="91440" bIns="45720"/>
          <a:lstStyle/>
          <a:p>
            <a:pPr>
              <a:defRPr/>
            </a:pPr>
            <a:r>
              <a:rPr lang="en-US" sz="4400" kern="0" dirty="0">
                <a:solidFill>
                  <a:srgbClr val="5C531E"/>
                </a:solidFill>
                <a:latin typeface="+mj-lt"/>
                <a:cs typeface="+mj-cs"/>
              </a:rPr>
              <a:t>Class 9 Divisions</a:t>
            </a:r>
          </a:p>
        </p:txBody>
      </p:sp>
      <p:graphicFrame>
        <p:nvGraphicFramePr>
          <p:cNvPr id="9218" name="Object 3">
            <a:extLst>
              <a:ext uri="{FF2B5EF4-FFF2-40B4-BE49-F238E27FC236}">
                <a16:creationId xmlns:a16="http://schemas.microsoft.com/office/drawing/2014/main" id="{66C14908-73D9-4C21-AC05-614294C21085}"/>
              </a:ext>
            </a:extLst>
          </p:cNvPr>
          <p:cNvGraphicFramePr>
            <a:graphicFrameLocks noChangeAspect="1"/>
          </p:cNvGraphicFramePr>
          <p:nvPr>
            <p:extLst>
              <p:ext uri="{D42A27DB-BD31-4B8C-83A1-F6EECF244321}">
                <p14:modId xmlns:p14="http://schemas.microsoft.com/office/powerpoint/2010/main" val="4156922325"/>
              </p:ext>
            </p:extLst>
          </p:nvPr>
        </p:nvGraphicFramePr>
        <p:xfrm>
          <a:off x="304800" y="1066800"/>
          <a:ext cx="8154987" cy="3192463"/>
        </p:xfrm>
        <a:graphic>
          <a:graphicData uri="http://schemas.openxmlformats.org/presentationml/2006/ole">
            <mc:AlternateContent xmlns:mc="http://schemas.openxmlformats.org/markup-compatibility/2006">
              <mc:Choice xmlns:v="urn:schemas-microsoft-com:vml" Requires="v">
                <p:oleObj spid="_x0000_s9264" name="Document" r:id="rId4" imgW="8101898" imgH="2418605" progId="Word.Document.8">
                  <p:embed/>
                </p:oleObj>
              </mc:Choice>
              <mc:Fallback>
                <p:oleObj name="Document" r:id="rId4" imgW="8101898" imgH="2418605"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8154987" cy="319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47373AA-9C9E-4BBE-9815-E837961382CE}"/>
              </a:ext>
            </a:extLst>
          </p:cNvPr>
          <p:cNvSpPr>
            <a:spLocks noGrp="1" noChangeArrowheads="1"/>
          </p:cNvSpPr>
          <p:nvPr>
            <p:ph type="title" idx="4294967295"/>
          </p:nvPr>
        </p:nvSpPr>
        <p:spPr>
          <a:xfrm>
            <a:off x="228600" y="0"/>
            <a:ext cx="8229600" cy="1143000"/>
          </a:xfrm>
        </p:spPr>
        <p:txBody>
          <a:bodyPr lIns="91440" tIns="45720" rIns="91440" bIns="45720"/>
          <a:lstStyle/>
          <a:p>
            <a:r>
              <a:rPr lang="en-US" altLang="en-US" sz="4400" b="1" dirty="0">
                <a:solidFill>
                  <a:srgbClr val="5C531E"/>
                </a:solidFill>
                <a:effectLst>
                  <a:outerShdw blurRad="38100" dist="38100" dir="2700000" algn="tl">
                    <a:srgbClr val="000000">
                      <a:alpha val="43137"/>
                    </a:srgbClr>
                  </a:outerShdw>
                </a:effectLst>
              </a:rPr>
              <a:t>ORM-D</a:t>
            </a:r>
            <a:br>
              <a:rPr lang="en-US" altLang="en-US" sz="4400" b="1" dirty="0">
                <a:solidFill>
                  <a:srgbClr val="5C531E"/>
                </a:solidFill>
                <a:effectLst>
                  <a:outerShdw blurRad="38100" dist="38100" dir="2700000" algn="tl">
                    <a:srgbClr val="000000">
                      <a:alpha val="43137"/>
                    </a:srgbClr>
                  </a:outerShdw>
                </a:effectLst>
              </a:rPr>
            </a:br>
            <a:r>
              <a:rPr lang="en-US" altLang="en-US" sz="4400" b="1" dirty="0">
                <a:solidFill>
                  <a:srgbClr val="5C531E"/>
                </a:solidFill>
                <a:effectLst>
                  <a:outerShdw blurRad="38100" dist="38100" dir="2700000" algn="tl">
                    <a:srgbClr val="000000">
                      <a:alpha val="43137"/>
                    </a:srgbClr>
                  </a:outerShdw>
                </a:effectLst>
              </a:rPr>
              <a:t>Other Regulated Material</a:t>
            </a:r>
          </a:p>
        </p:txBody>
      </p:sp>
      <p:sp>
        <p:nvSpPr>
          <p:cNvPr id="15363" name="TextBox 3">
            <a:extLst>
              <a:ext uri="{FF2B5EF4-FFF2-40B4-BE49-F238E27FC236}">
                <a16:creationId xmlns:a16="http://schemas.microsoft.com/office/drawing/2014/main" id="{630C3CD9-70ED-45E8-AA91-AF71B6A906E1}"/>
              </a:ext>
            </a:extLst>
          </p:cNvPr>
          <p:cNvSpPr txBox="1">
            <a:spLocks noChangeArrowheads="1"/>
          </p:cNvSpPr>
          <p:nvPr/>
        </p:nvSpPr>
        <p:spPr bwMode="auto">
          <a:xfrm>
            <a:off x="381000" y="1516082"/>
            <a:ext cx="8382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b="1" dirty="0">
                <a:latin typeface="Arial" panose="020B0604020202020204" pitchFamily="34" charset="0"/>
              </a:rPr>
              <a:t>ORM-D from Class 1 through 9 that is eligible for, packaged, and offered for shipment as a Consumer Commodity suitable for retail consumption.  </a:t>
            </a:r>
          </a:p>
          <a:p>
            <a:pPr eaLnBrk="1" hangingPunct="1"/>
            <a:endParaRPr lang="en-US" altLang="en-US" sz="1800" b="1" dirty="0"/>
          </a:p>
          <a:p>
            <a:pPr eaLnBrk="1" hangingPunct="1"/>
            <a:r>
              <a:rPr lang="en-US" altLang="en-US" sz="1800" b="1" dirty="0"/>
              <a:t>§173.144   Other Regulated Material (ORM)—Definitions.</a:t>
            </a:r>
          </a:p>
          <a:p>
            <a:pPr eaLnBrk="1" hangingPunct="1"/>
            <a:endParaRPr lang="en-US" altLang="en-US" sz="1800" b="1" dirty="0"/>
          </a:p>
          <a:p>
            <a:pPr eaLnBrk="1" hangingPunct="1"/>
            <a:r>
              <a:rPr lang="en-US" altLang="en-US" sz="1800" b="1" dirty="0"/>
              <a:t>Until December 31, 2020 and for the purposes of this subchapter, “ORM-D material” means a material such as a Consumer commodity, </a:t>
            </a:r>
            <a:r>
              <a:rPr lang="en-US" altLang="en-US" sz="1800" b="1" i="1" dirty="0">
                <a:solidFill>
                  <a:srgbClr val="FF0000"/>
                </a:solidFill>
                <a:effectLst>
                  <a:outerShdw blurRad="38100" dist="38100" dir="2700000" algn="tl">
                    <a:srgbClr val="000000"/>
                  </a:outerShdw>
                </a:effectLst>
              </a:rPr>
              <a:t>Cartridges, small arms</a:t>
            </a:r>
            <a:r>
              <a:rPr lang="en-US" altLang="en-US" sz="1800" b="1" dirty="0"/>
              <a:t>, Cartridges, power devices </a:t>
            </a:r>
            <a:r>
              <a:rPr lang="en-US" altLang="en-US" sz="1800" b="1" i="1" dirty="0"/>
              <a:t>(used to project fastening devices),</a:t>
            </a:r>
            <a:r>
              <a:rPr lang="en-US" altLang="en-US" sz="1800" b="1" dirty="0"/>
              <a:t> Cartridges for tools, blank, and Cases, cartridge, empty with primer, which, although otherwise subject to the regulations of this subchapter, presents a limited hazard during transportation due to its form, quantity and packaging. The article or substance must be a material for which exceptions are provided in Column (8A) of the §172.101 Hazardous Materials Table.  [78 FR 65480, Oct. 31, 2013]</a:t>
            </a:r>
            <a:endParaRPr lang="en-US" altLang="en-US" sz="1800" b="1" dirty="0">
              <a:latin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32894AA9-25CC-479C-AAC1-371901D71841}"/>
              </a:ext>
            </a:extLst>
          </p:cNvPr>
          <p:cNvSpPr>
            <a:spLocks noGrp="1" noChangeArrowheads="1"/>
          </p:cNvSpPr>
          <p:nvPr>
            <p:ph type="title" idx="4294967295"/>
          </p:nvPr>
        </p:nvSpPr>
        <p:spPr>
          <a:xfrm>
            <a:off x="76200" y="152400"/>
            <a:ext cx="8229600" cy="1143000"/>
          </a:xfrm>
        </p:spPr>
        <p:txBody>
          <a:bodyPr lIns="91440" tIns="45720" rIns="91440" bIns="45720"/>
          <a:lstStyle/>
          <a:p>
            <a:r>
              <a:rPr lang="en-US" altLang="en-US" sz="4400" b="1" dirty="0">
                <a:solidFill>
                  <a:srgbClr val="5C531E"/>
                </a:solidFill>
                <a:effectLst>
                  <a:outerShdw blurRad="38100" dist="38100" dir="2700000" algn="tl">
                    <a:srgbClr val="000000">
                      <a:alpha val="43137"/>
                    </a:srgbClr>
                  </a:outerShdw>
                </a:effectLst>
              </a:rPr>
              <a:t>Hazmat Communication</a:t>
            </a:r>
          </a:p>
        </p:txBody>
      </p:sp>
      <p:sp>
        <p:nvSpPr>
          <p:cNvPr id="18435" name="Rectangle 3">
            <a:extLst>
              <a:ext uri="{FF2B5EF4-FFF2-40B4-BE49-F238E27FC236}">
                <a16:creationId xmlns:a16="http://schemas.microsoft.com/office/drawing/2014/main" id="{B5665FB9-D322-42E0-9A9A-A5556332CF1E}"/>
              </a:ext>
            </a:extLst>
          </p:cNvPr>
          <p:cNvSpPr>
            <a:spLocks noGrp="1" noChangeArrowheads="1"/>
          </p:cNvSpPr>
          <p:nvPr>
            <p:ph type="body" idx="4294967295"/>
          </p:nvPr>
        </p:nvSpPr>
        <p:spPr>
          <a:xfrm>
            <a:off x="152400" y="1066800"/>
            <a:ext cx="8229600" cy="4525963"/>
          </a:xfrm>
        </p:spPr>
        <p:txBody>
          <a:bodyPr lIns="91440" tIns="45720" rIns="91440" bIns="45720"/>
          <a:lstStyle/>
          <a:p>
            <a:pPr>
              <a:lnSpc>
                <a:spcPct val="150000"/>
              </a:lnSpc>
              <a:buFontTx/>
              <a:buNone/>
            </a:pPr>
            <a:r>
              <a:rPr lang="en-US" altLang="en-US" sz="2800" b="1" dirty="0"/>
              <a:t>Hazard Communication consists of 5 steps:</a:t>
            </a:r>
          </a:p>
          <a:p>
            <a:pPr lvl="1">
              <a:lnSpc>
                <a:spcPct val="150000"/>
              </a:lnSpc>
            </a:pPr>
            <a:r>
              <a:rPr lang="en-US" altLang="en-US" sz="2400" b="1" dirty="0"/>
              <a:t>Shipping Paper Description</a:t>
            </a:r>
          </a:p>
          <a:p>
            <a:pPr lvl="1">
              <a:lnSpc>
                <a:spcPct val="150000"/>
              </a:lnSpc>
            </a:pPr>
            <a:r>
              <a:rPr lang="en-US" altLang="en-US" sz="2400" b="1" dirty="0"/>
              <a:t>Package Marking</a:t>
            </a:r>
          </a:p>
          <a:p>
            <a:pPr lvl="1">
              <a:lnSpc>
                <a:spcPct val="150000"/>
              </a:lnSpc>
            </a:pPr>
            <a:r>
              <a:rPr lang="en-US" altLang="en-US" sz="2400" b="1" dirty="0"/>
              <a:t>Package Labeling</a:t>
            </a:r>
          </a:p>
          <a:p>
            <a:pPr lvl="1">
              <a:lnSpc>
                <a:spcPct val="150000"/>
              </a:lnSpc>
            </a:pPr>
            <a:r>
              <a:rPr lang="en-US" altLang="en-US" sz="2400" b="1" dirty="0"/>
              <a:t>Vehicle Placarding</a:t>
            </a:r>
          </a:p>
          <a:p>
            <a:pPr lvl="1">
              <a:lnSpc>
                <a:spcPct val="150000"/>
              </a:lnSpc>
            </a:pPr>
            <a:r>
              <a:rPr lang="en-US" altLang="en-US" sz="2400" b="1" dirty="0"/>
              <a:t>Emergency Response Guidebook</a:t>
            </a:r>
          </a:p>
        </p:txBody>
      </p:sp>
      <p:sp>
        <p:nvSpPr>
          <p:cNvPr id="4" name="Right Brace 3">
            <a:extLst>
              <a:ext uri="{FF2B5EF4-FFF2-40B4-BE49-F238E27FC236}">
                <a16:creationId xmlns:a16="http://schemas.microsoft.com/office/drawing/2014/main" id="{506A0BD7-4996-44DF-BDCF-480BEEB0B800}"/>
              </a:ext>
            </a:extLst>
          </p:cNvPr>
          <p:cNvSpPr/>
          <p:nvPr/>
        </p:nvSpPr>
        <p:spPr>
          <a:xfrm>
            <a:off x="4191000" y="2590800"/>
            <a:ext cx="304800" cy="1828800"/>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a:p>
        </p:txBody>
      </p:sp>
      <p:sp>
        <p:nvSpPr>
          <p:cNvPr id="18437" name="TextBox 6">
            <a:extLst>
              <a:ext uri="{FF2B5EF4-FFF2-40B4-BE49-F238E27FC236}">
                <a16:creationId xmlns:a16="http://schemas.microsoft.com/office/drawing/2014/main" id="{D981CAF0-5A67-4294-9048-4E9ABFE1D5FB}"/>
              </a:ext>
            </a:extLst>
          </p:cNvPr>
          <p:cNvSpPr txBox="1">
            <a:spLocks noChangeArrowheads="1"/>
          </p:cNvSpPr>
          <p:nvPr/>
        </p:nvSpPr>
        <p:spPr bwMode="auto">
          <a:xfrm>
            <a:off x="4675764" y="3124200"/>
            <a:ext cx="27156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b="1" dirty="0"/>
              <a:t>Information found</a:t>
            </a:r>
          </a:p>
          <a:p>
            <a:pPr algn="ctr" eaLnBrk="1" hangingPunct="1"/>
            <a:r>
              <a:rPr lang="en-US" altLang="en-US" sz="2000" b="1" dirty="0"/>
              <a:t>in HM Table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A86ECC4-A8AE-434C-911F-30882DAA8547}"/>
              </a:ext>
            </a:extLst>
          </p:cNvPr>
          <p:cNvSpPr>
            <a:spLocks noChangeArrowheads="1"/>
          </p:cNvSpPr>
          <p:nvPr/>
        </p:nvSpPr>
        <p:spPr bwMode="auto">
          <a:xfrm>
            <a:off x="-1603375" y="32464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a:latin typeface="Arial" panose="020B0604020202020204" pitchFamily="34" charset="0"/>
                <a:hlinkClick r:id="rId3" action="ppaction://hlinkfile"/>
              </a:rPr>
              <a:t>\\</a:t>
            </a:r>
            <a:endParaRPr lang="en-US" altLang="en-US" sz="1800">
              <a:latin typeface="Arial" panose="020B0604020202020204" pitchFamily="34" charset="0"/>
            </a:endParaRPr>
          </a:p>
        </p:txBody>
      </p:sp>
      <p:sp>
        <p:nvSpPr>
          <p:cNvPr id="19459" name="WordArt 3">
            <a:extLst>
              <a:ext uri="{FF2B5EF4-FFF2-40B4-BE49-F238E27FC236}">
                <a16:creationId xmlns:a16="http://schemas.microsoft.com/office/drawing/2014/main" id="{18F261A5-1847-48E7-96AE-31BADDBD2A52}"/>
              </a:ext>
            </a:extLst>
          </p:cNvPr>
          <p:cNvSpPr>
            <a:spLocks noChangeArrowheads="1" noChangeShapeType="1" noTextEdit="1"/>
          </p:cNvSpPr>
          <p:nvPr/>
        </p:nvSpPr>
        <p:spPr bwMode="auto">
          <a:xfrm>
            <a:off x="457200" y="76200"/>
            <a:ext cx="8229600" cy="1905000"/>
          </a:xfrm>
          <a:prstGeom prst="rect">
            <a:avLst/>
          </a:prstGeom>
        </p:spPr>
        <p:txBody>
          <a:bodyPr wrap="none" fromWordArt="1">
            <a:prstTxWarp prst="textCanUp">
              <a:avLst>
                <a:gd name="adj" fmla="val 85713"/>
              </a:avLst>
            </a:prstTxWarp>
          </a:bodyPr>
          <a:lstStyle/>
          <a:p>
            <a:pPr algn="ctr"/>
            <a:r>
              <a:rPr lang="en-US" sz="3600" b="1" kern="10" dirty="0">
                <a:ln w="9525">
                  <a:solidFill>
                    <a:srgbClr val="3333FF"/>
                  </a:solidFill>
                  <a:round/>
                  <a:headEnd type="none" w="sm" len="sm"/>
                  <a:tailEnd type="none" w="sm" len="sm"/>
                </a:ln>
                <a:solidFill>
                  <a:srgbClr val="2C5884"/>
                </a:solidFill>
                <a:effectLst>
                  <a:outerShdw dist="45791" dir="2021404" algn="ctr" rotWithShape="0">
                    <a:srgbClr val="C0C0C0"/>
                  </a:outerShdw>
                </a:effectLst>
                <a:cs typeface="Times New Roman" panose="02020603050405020304" pitchFamily="18" charset="0"/>
              </a:rPr>
              <a:t> The Hazardous Materials </a:t>
            </a:r>
          </a:p>
          <a:p>
            <a:pPr algn="ctr"/>
            <a:r>
              <a:rPr lang="en-US" sz="3600" b="1" kern="10" dirty="0">
                <a:ln w="9525">
                  <a:solidFill>
                    <a:srgbClr val="3333FF"/>
                  </a:solidFill>
                  <a:round/>
                  <a:headEnd type="none" w="sm" len="sm"/>
                  <a:tailEnd type="none" w="sm" len="sm"/>
                </a:ln>
                <a:solidFill>
                  <a:srgbClr val="2C5884"/>
                </a:solidFill>
                <a:effectLst>
                  <a:outerShdw dist="45791" dir="2021404" algn="ctr" rotWithShape="0">
                    <a:srgbClr val="C0C0C0"/>
                  </a:outerShdw>
                </a:effectLst>
                <a:cs typeface="Times New Roman" panose="02020603050405020304" pitchFamily="18" charset="0"/>
              </a:rPr>
              <a:t>Table</a:t>
            </a:r>
          </a:p>
        </p:txBody>
      </p:sp>
      <p:pic>
        <p:nvPicPr>
          <p:cNvPr id="19463" name="Picture 7">
            <a:extLst>
              <a:ext uri="{FF2B5EF4-FFF2-40B4-BE49-F238E27FC236}">
                <a16:creationId xmlns:a16="http://schemas.microsoft.com/office/drawing/2014/main" id="{45331D38-B6C0-41B9-8C6F-E463B7D9D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09800"/>
            <a:ext cx="2743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a:extLst>
              <a:ext uri="{FF2B5EF4-FFF2-40B4-BE49-F238E27FC236}">
                <a16:creationId xmlns:a16="http://schemas.microsoft.com/office/drawing/2014/main" id="{6E101EA6-D395-4683-BA22-73FC981F62C5}"/>
              </a:ext>
            </a:extLst>
          </p:cNvPr>
          <p:cNvSpPr txBox="1">
            <a:spLocks noChangeArrowheads="1"/>
          </p:cNvSpPr>
          <p:nvPr/>
        </p:nvSpPr>
        <p:spPr bwMode="auto">
          <a:xfrm>
            <a:off x="11349" y="1661318"/>
            <a:ext cx="760865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30000"/>
              </a:lnSpc>
              <a:buFontTx/>
              <a:buNone/>
            </a:pPr>
            <a:r>
              <a:rPr lang="en-US" altLang="en-US" sz="2000" b="1" dirty="0"/>
              <a:t>The Hazardous Materials Table contains all hazardous material shipping descriptions and related information</a:t>
            </a:r>
          </a:p>
          <a:p>
            <a:pPr>
              <a:lnSpc>
                <a:spcPct val="130000"/>
              </a:lnSpc>
            </a:pPr>
            <a:r>
              <a:rPr lang="en-US" altLang="en-US" sz="1600" b="1" dirty="0"/>
              <a:t>Entries are listed alphabetically in column 2.</a:t>
            </a:r>
          </a:p>
          <a:p>
            <a:pPr>
              <a:buNone/>
            </a:pPr>
            <a:r>
              <a:rPr lang="en-US" altLang="en-US" sz="1600" dirty="0"/>
              <a:t>	</a:t>
            </a:r>
            <a:r>
              <a:rPr lang="en-US" altLang="en-US" sz="1600" b="1" dirty="0"/>
              <a:t>Column 1		Symbols</a:t>
            </a:r>
            <a:br>
              <a:rPr lang="en-US" altLang="en-US" sz="1600" b="1" dirty="0"/>
            </a:br>
            <a:r>
              <a:rPr lang="en-US" altLang="en-US" sz="1600" b="1" dirty="0"/>
              <a:t>Column 2		Proper shipping names and descriptions</a:t>
            </a:r>
            <a:br>
              <a:rPr lang="en-US" altLang="en-US" sz="1600" b="1" dirty="0"/>
            </a:br>
            <a:r>
              <a:rPr lang="en-US" altLang="en-US" sz="1600" b="1" dirty="0"/>
              <a:t>Column 3		Hazard Class or Division</a:t>
            </a:r>
            <a:br>
              <a:rPr lang="en-US" altLang="en-US" sz="1600" b="1" dirty="0"/>
            </a:br>
            <a:r>
              <a:rPr lang="en-US" altLang="en-US" sz="1600" b="1" dirty="0"/>
              <a:t>Column 4		Identification Numbers</a:t>
            </a:r>
            <a:br>
              <a:rPr lang="en-US" altLang="en-US" sz="1600" b="1" dirty="0"/>
            </a:br>
            <a:r>
              <a:rPr lang="en-US" altLang="en-US" sz="1600" b="1" dirty="0"/>
              <a:t>Column 5		PG (Packing Group)</a:t>
            </a:r>
            <a:br>
              <a:rPr lang="en-US" altLang="en-US" sz="1600" b="1" dirty="0"/>
            </a:br>
            <a:r>
              <a:rPr lang="en-US" altLang="en-US" sz="1600" b="1" dirty="0"/>
              <a:t>Column 6		Label Codes</a:t>
            </a:r>
            <a:br>
              <a:rPr lang="en-US" altLang="en-US" sz="1600" b="1" dirty="0"/>
            </a:br>
            <a:r>
              <a:rPr lang="en-US" altLang="en-US" sz="1600" b="1" dirty="0"/>
              <a:t>Column 7		Special provisions</a:t>
            </a:r>
            <a:br>
              <a:rPr lang="en-US" altLang="en-US" sz="1600" b="1" dirty="0"/>
            </a:br>
            <a:r>
              <a:rPr lang="en-US" altLang="en-US" sz="1600" b="1" dirty="0"/>
              <a:t>Column 8		Packaging (§173.***)</a:t>
            </a:r>
            <a:br>
              <a:rPr lang="en-US" altLang="en-US" sz="1600" b="1" dirty="0"/>
            </a:br>
            <a:r>
              <a:rPr lang="en-US" altLang="en-US" sz="1600" b="1" dirty="0"/>
              <a:t>Column 9		Quantity limitations</a:t>
            </a:r>
            <a:br>
              <a:rPr lang="en-US" altLang="en-US" sz="1600" b="1" dirty="0"/>
            </a:br>
            <a:r>
              <a:rPr lang="en-US" altLang="en-US" sz="1600" b="1" dirty="0"/>
              <a:t>Column 10		Vessel stowage</a:t>
            </a:r>
          </a:p>
        </p:txBody>
      </p:sp>
      <p:sp>
        <p:nvSpPr>
          <p:cNvPr id="2" name="Rectangle 1">
            <a:extLst>
              <a:ext uri="{FF2B5EF4-FFF2-40B4-BE49-F238E27FC236}">
                <a16:creationId xmlns:a16="http://schemas.microsoft.com/office/drawing/2014/main" id="{4700A04F-34B1-402B-A4B0-8883274A1E3E}"/>
              </a:ext>
            </a:extLst>
          </p:cNvPr>
          <p:cNvSpPr/>
          <p:nvPr/>
        </p:nvSpPr>
        <p:spPr>
          <a:xfrm>
            <a:off x="3429000" y="4682374"/>
            <a:ext cx="2895600" cy="1028615"/>
          </a:xfrm>
          <a:prstGeom prst="rect">
            <a:avLst/>
          </a:prstGeom>
        </p:spPr>
        <p:txBody>
          <a:bodyPr wrap="square">
            <a:spAutoFit/>
          </a:bodyPr>
          <a:lstStyle/>
          <a:p>
            <a:pPr marL="628650" lvl="1" indent="-171450">
              <a:lnSpc>
                <a:spcPct val="130000"/>
              </a:lnSpc>
              <a:buFont typeface="Arial" panose="020B0604020202020204" pitchFamily="34" charset="0"/>
              <a:buChar char="•"/>
            </a:pPr>
            <a:r>
              <a:rPr lang="en-US" altLang="en-US" sz="1200" dirty="0"/>
              <a:t>Columns 8, 9 and 10 are in 49 CFR Sec 172.101, and not found not in the “Hazardous Materials Compliance Pocketbook”.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D96B6A-A139-4160-AB57-4D8673FE4436}"/>
              </a:ext>
            </a:extLst>
          </p:cNvPr>
          <p:cNvPicPr>
            <a:picLocks noChangeAspect="1"/>
          </p:cNvPicPr>
          <p:nvPr/>
        </p:nvPicPr>
        <p:blipFill>
          <a:blip r:embed="rId3"/>
          <a:stretch>
            <a:fillRect/>
          </a:stretch>
        </p:blipFill>
        <p:spPr>
          <a:xfrm>
            <a:off x="0" y="1295400"/>
            <a:ext cx="9144000" cy="4419600"/>
          </a:xfrm>
          <a:prstGeom prst="rect">
            <a:avLst/>
          </a:prstGeom>
          <a:effectLst>
            <a:softEdge rad="127000"/>
          </a:effectLst>
        </p:spPr>
      </p:pic>
      <p:pic>
        <p:nvPicPr>
          <p:cNvPr id="163842" name="Picture 2" descr="2t1p2">
            <a:extLst>
              <a:ext uri="{FF2B5EF4-FFF2-40B4-BE49-F238E27FC236}">
                <a16:creationId xmlns:a16="http://schemas.microsoft.com/office/drawing/2014/main" id="{E6BDECC4-15AA-4847-86A2-00C534138A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1" b="74476"/>
          <a:stretch/>
        </p:blipFill>
        <p:spPr bwMode="auto">
          <a:xfrm>
            <a:off x="0" y="1"/>
            <a:ext cx="914400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TextBox 3">
            <a:extLst>
              <a:ext uri="{FF2B5EF4-FFF2-40B4-BE49-F238E27FC236}">
                <a16:creationId xmlns:a16="http://schemas.microsoft.com/office/drawing/2014/main" id="{87B122D4-C371-481E-AB9F-F7DAA3CFAFAE}"/>
              </a:ext>
            </a:extLst>
          </p:cNvPr>
          <p:cNvSpPr txBox="1">
            <a:spLocks noChangeArrowheads="1"/>
          </p:cNvSpPr>
          <p:nvPr/>
        </p:nvSpPr>
        <p:spPr bwMode="auto">
          <a:xfrm>
            <a:off x="228600" y="5083314"/>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eaLnBrk="1" hangingPunct="1">
              <a:buClr>
                <a:srgbClr val="C00000"/>
              </a:buClr>
              <a:buSzPct val="200000"/>
              <a:buFont typeface="Times New Roman" panose="02020603050405020304" pitchFamily="18" charset="0"/>
              <a:buChar char="!"/>
            </a:pPr>
            <a:r>
              <a:rPr lang="en-US" altLang="en-US" sz="2000" i="1" dirty="0"/>
              <a:t>Refer to this table when reviewing your shipping paper and related hazard communication information.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265567E-7F8D-4446-B4C0-3789E0B71D4E}"/>
              </a:ext>
            </a:extLst>
          </p:cNvPr>
          <p:cNvSpPr>
            <a:spLocks noGrp="1" noChangeArrowheads="1"/>
          </p:cNvSpPr>
          <p:nvPr>
            <p:ph type="title" idx="4294967295"/>
          </p:nvPr>
        </p:nvSpPr>
        <p:spPr>
          <a:xfrm>
            <a:off x="76200" y="76200"/>
            <a:ext cx="8229600" cy="1143000"/>
          </a:xfrm>
        </p:spPr>
        <p:txBody>
          <a:bodyPr lIns="91440" tIns="45720" rIns="91440" bIns="45720"/>
          <a:lstStyle/>
          <a:p>
            <a:r>
              <a:rPr lang="en-US" altLang="en-US" sz="4400" b="1" dirty="0">
                <a:solidFill>
                  <a:srgbClr val="5C531E"/>
                </a:solidFill>
                <a:effectLst>
                  <a:outerShdw blurRad="38100" dist="38100" dir="2700000" algn="tl">
                    <a:srgbClr val="000000">
                      <a:alpha val="43137"/>
                    </a:srgbClr>
                  </a:outerShdw>
                </a:effectLst>
              </a:rPr>
              <a:t>Packing Groups</a:t>
            </a:r>
          </a:p>
        </p:txBody>
      </p:sp>
      <p:sp>
        <p:nvSpPr>
          <p:cNvPr id="157699" name="TextBox 3">
            <a:extLst>
              <a:ext uri="{FF2B5EF4-FFF2-40B4-BE49-F238E27FC236}">
                <a16:creationId xmlns:a16="http://schemas.microsoft.com/office/drawing/2014/main" id="{9B9BE7A5-272A-46C4-BA7F-B4A834CB1E0E}"/>
              </a:ext>
            </a:extLst>
          </p:cNvPr>
          <p:cNvSpPr txBox="1">
            <a:spLocks noChangeArrowheads="1"/>
          </p:cNvSpPr>
          <p:nvPr/>
        </p:nvSpPr>
        <p:spPr bwMode="auto">
          <a:xfrm>
            <a:off x="152400" y="1066800"/>
            <a:ext cx="8229600" cy="330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110000"/>
              </a:lnSpc>
            </a:pPr>
            <a:r>
              <a:rPr lang="en-US" altLang="en-US" sz="3200" b="1" dirty="0">
                <a:latin typeface="Arial" panose="020B0604020202020204" pitchFamily="34" charset="0"/>
              </a:rPr>
              <a:t>Packing Groups indicate the degree of hazard risk:</a:t>
            </a:r>
          </a:p>
          <a:p>
            <a:pPr lvl="4" eaLnBrk="1" hangingPunct="1">
              <a:lnSpc>
                <a:spcPct val="150000"/>
              </a:lnSpc>
              <a:buFont typeface="Wingdings 2" panose="05020102010507070707" pitchFamily="18" charset="2"/>
              <a:buNone/>
            </a:pPr>
            <a:r>
              <a:rPr lang="en-US" altLang="en-US" sz="3200" b="1" dirty="0">
                <a:latin typeface="Arial" panose="020B0604020202020204" pitchFamily="34" charset="0"/>
              </a:rPr>
              <a:t>PG I = Great danger</a:t>
            </a:r>
          </a:p>
          <a:p>
            <a:pPr lvl="4" eaLnBrk="1" hangingPunct="1">
              <a:lnSpc>
                <a:spcPct val="150000"/>
              </a:lnSpc>
              <a:buFont typeface="Wingdings 2" panose="05020102010507070707" pitchFamily="18" charset="2"/>
              <a:buNone/>
            </a:pPr>
            <a:r>
              <a:rPr lang="en-US" altLang="en-US" sz="3200" b="1" dirty="0">
                <a:latin typeface="Arial" panose="020B0604020202020204" pitchFamily="34" charset="0"/>
              </a:rPr>
              <a:t>PG II = Medium danger</a:t>
            </a:r>
          </a:p>
          <a:p>
            <a:pPr lvl="4" eaLnBrk="1" hangingPunct="1">
              <a:lnSpc>
                <a:spcPct val="150000"/>
              </a:lnSpc>
              <a:buFont typeface="Wingdings 2" panose="05020102010507070707" pitchFamily="18" charset="2"/>
              <a:buNone/>
            </a:pPr>
            <a:r>
              <a:rPr lang="en-US" altLang="en-US" sz="3200" b="1" dirty="0">
                <a:latin typeface="Arial" panose="020B0604020202020204" pitchFamily="34" charset="0"/>
              </a:rPr>
              <a:t>PG III = Minor danger</a:t>
            </a:r>
            <a:endParaRPr lang="en-US" altLang="en-US" sz="2800" b="1" dirty="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66C7AB-6FB4-4568-8E85-51DAB90C3E57}"/>
              </a:ext>
            </a:extLst>
          </p:cNvPr>
          <p:cNvPicPr>
            <a:picLocks noChangeAspect="1"/>
          </p:cNvPicPr>
          <p:nvPr/>
        </p:nvPicPr>
        <p:blipFill>
          <a:blip r:embed="rId2"/>
          <a:stretch>
            <a:fillRect/>
          </a:stretch>
        </p:blipFill>
        <p:spPr>
          <a:xfrm>
            <a:off x="5791200" y="3200400"/>
            <a:ext cx="2847975" cy="2952750"/>
          </a:xfrm>
          <a:prstGeom prst="rect">
            <a:avLst/>
          </a:prstGeom>
          <a:effectLst>
            <a:softEdge rad="114300"/>
          </a:effectLst>
        </p:spPr>
      </p:pic>
      <p:pic>
        <p:nvPicPr>
          <p:cNvPr id="2" name="Picture 1">
            <a:extLst>
              <a:ext uri="{FF2B5EF4-FFF2-40B4-BE49-F238E27FC236}">
                <a16:creationId xmlns:a16="http://schemas.microsoft.com/office/drawing/2014/main" id="{D0185138-4389-4BB5-BC3A-85A445A053D9}"/>
              </a:ext>
            </a:extLst>
          </p:cNvPr>
          <p:cNvPicPr>
            <a:picLocks noChangeAspect="1"/>
          </p:cNvPicPr>
          <p:nvPr/>
        </p:nvPicPr>
        <p:blipFill>
          <a:blip r:embed="rId3"/>
          <a:stretch>
            <a:fillRect/>
          </a:stretch>
        </p:blipFill>
        <p:spPr>
          <a:xfrm>
            <a:off x="4410075" y="2133600"/>
            <a:ext cx="2122714" cy="2057400"/>
          </a:xfrm>
          <a:prstGeom prst="rect">
            <a:avLst/>
          </a:prstGeom>
          <a:effectLst>
            <a:softEdge rad="63500"/>
          </a:effectLst>
        </p:spPr>
      </p:pic>
      <p:sp>
        <p:nvSpPr>
          <p:cNvPr id="89090" name="Rectangle 2">
            <a:extLst>
              <a:ext uri="{FF2B5EF4-FFF2-40B4-BE49-F238E27FC236}">
                <a16:creationId xmlns:a16="http://schemas.microsoft.com/office/drawing/2014/main" id="{D57ED53F-5A7E-45CE-BFB9-AB8EB66EFCAA}"/>
              </a:ext>
            </a:extLst>
          </p:cNvPr>
          <p:cNvSpPr>
            <a:spLocks noGrp="1" noChangeArrowheads="1"/>
          </p:cNvSpPr>
          <p:nvPr>
            <p:ph type="title" idx="4294967295"/>
          </p:nvPr>
        </p:nvSpPr>
        <p:spPr>
          <a:xfrm>
            <a:off x="152400" y="152400"/>
            <a:ext cx="8229600" cy="1143000"/>
          </a:xfrm>
        </p:spPr>
        <p:txBody>
          <a:bodyPr lIns="91440" tIns="45720" rIns="91440" bIns="45720"/>
          <a:lstStyle/>
          <a:p>
            <a:r>
              <a:rPr lang="en-US" altLang="en-US" sz="4000" b="1" dirty="0">
                <a:solidFill>
                  <a:srgbClr val="5C531E"/>
                </a:solidFill>
                <a:effectLst>
                  <a:outerShdw blurRad="38100" dist="38100" dir="2700000" algn="tl">
                    <a:srgbClr val="000000">
                      <a:alpha val="43137"/>
                    </a:srgbClr>
                  </a:outerShdw>
                </a:effectLst>
              </a:rPr>
              <a:t>Offering for Shipment:  </a:t>
            </a:r>
            <a:br>
              <a:rPr lang="en-US" altLang="en-US" sz="4000" b="1" dirty="0">
                <a:solidFill>
                  <a:srgbClr val="5C531E"/>
                </a:solidFill>
                <a:effectLst>
                  <a:outerShdw blurRad="38100" dist="38100" dir="2700000" algn="tl">
                    <a:srgbClr val="000000">
                      <a:alpha val="43137"/>
                    </a:srgbClr>
                  </a:outerShdw>
                </a:effectLst>
              </a:rPr>
            </a:br>
            <a:r>
              <a:rPr lang="en-US" altLang="en-US" sz="4000" b="1" i="1" dirty="0">
                <a:solidFill>
                  <a:srgbClr val="5C531E"/>
                </a:solidFill>
                <a:effectLst>
                  <a:outerShdw blurRad="38100" dist="38100" dir="2700000" algn="tl">
                    <a:srgbClr val="000000">
                      <a:alpha val="43137"/>
                    </a:srgbClr>
                  </a:outerShdw>
                </a:effectLst>
              </a:rPr>
              <a:t>The Laws</a:t>
            </a:r>
          </a:p>
        </p:txBody>
      </p:sp>
      <p:sp>
        <p:nvSpPr>
          <p:cNvPr id="22531" name="Rectangle 3">
            <a:extLst>
              <a:ext uri="{FF2B5EF4-FFF2-40B4-BE49-F238E27FC236}">
                <a16:creationId xmlns:a16="http://schemas.microsoft.com/office/drawing/2014/main" id="{CC4DC536-03B6-458E-83A3-754D843A82BE}"/>
              </a:ext>
            </a:extLst>
          </p:cNvPr>
          <p:cNvSpPr>
            <a:spLocks noGrp="1" noChangeArrowheads="1"/>
          </p:cNvSpPr>
          <p:nvPr>
            <p:ph type="body" idx="4294967295"/>
          </p:nvPr>
        </p:nvSpPr>
        <p:spPr>
          <a:xfrm>
            <a:off x="381000" y="1600200"/>
            <a:ext cx="6553200" cy="4525963"/>
          </a:xfrm>
        </p:spPr>
        <p:txBody>
          <a:bodyPr lIns="91440" tIns="45720" rIns="91440" bIns="45720"/>
          <a:lstStyle/>
          <a:p>
            <a:pPr>
              <a:buFontTx/>
              <a:buNone/>
            </a:pPr>
            <a:r>
              <a:rPr lang="en-US" altLang="en-US" sz="2800" b="1" dirty="0"/>
              <a:t>The </a:t>
            </a:r>
            <a:r>
              <a:rPr lang="en-US" altLang="en-US" sz="2800" b="1" i="1" dirty="0"/>
              <a:t>shipper</a:t>
            </a:r>
            <a:r>
              <a:rPr lang="en-US" altLang="en-US" sz="2800" b="1" dirty="0"/>
              <a:t> is responsible for:</a:t>
            </a:r>
          </a:p>
          <a:p>
            <a:r>
              <a:rPr lang="en-US" altLang="en-US" sz="2800" b="1" dirty="0">
                <a:solidFill>
                  <a:srgbClr val="FF0000"/>
                </a:solidFill>
                <a:effectLst>
                  <a:outerShdw blurRad="38100" dist="38100" dir="2700000" algn="tl">
                    <a:srgbClr val="000000"/>
                  </a:outerShdw>
                </a:effectLst>
              </a:rPr>
              <a:t>classifying,</a:t>
            </a:r>
          </a:p>
          <a:p>
            <a:r>
              <a:rPr lang="en-US" altLang="en-US" sz="2800" b="1" dirty="0">
                <a:solidFill>
                  <a:srgbClr val="FF0000"/>
                </a:solidFill>
                <a:effectLst>
                  <a:outerShdw blurRad="38100" dist="38100" dir="2700000" algn="tl">
                    <a:srgbClr val="000000"/>
                  </a:outerShdw>
                </a:effectLst>
              </a:rPr>
              <a:t>packaging, </a:t>
            </a:r>
          </a:p>
          <a:p>
            <a:r>
              <a:rPr lang="en-US" altLang="en-US" sz="2800" b="1" dirty="0">
                <a:solidFill>
                  <a:srgbClr val="FF0000"/>
                </a:solidFill>
                <a:effectLst>
                  <a:outerShdw blurRad="38100" dist="38100" dir="2700000" algn="tl">
                    <a:srgbClr val="000000"/>
                  </a:outerShdw>
                </a:effectLst>
              </a:rPr>
              <a:t>marking, </a:t>
            </a:r>
          </a:p>
          <a:p>
            <a:r>
              <a:rPr lang="en-US" altLang="en-US" sz="2800" b="1" dirty="0">
                <a:solidFill>
                  <a:srgbClr val="FF0000"/>
                </a:solidFill>
                <a:effectLst>
                  <a:outerShdw blurRad="38100" dist="38100" dir="2700000" algn="tl">
                    <a:srgbClr val="000000"/>
                  </a:outerShdw>
                </a:effectLst>
              </a:rPr>
              <a:t>labeling and,</a:t>
            </a:r>
          </a:p>
          <a:p>
            <a:r>
              <a:rPr lang="en-US" altLang="en-US" sz="2800" b="1" dirty="0">
                <a:solidFill>
                  <a:srgbClr val="FF0000"/>
                </a:solidFill>
                <a:effectLst>
                  <a:outerShdw blurRad="38100" dist="38100" dir="2700000" algn="tl">
                    <a:srgbClr val="000000"/>
                  </a:outerShdw>
                </a:effectLst>
              </a:rPr>
              <a:t>preparing the materials for shipment.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BD36F66-2C5B-466C-8817-D28E93020124}"/>
              </a:ext>
            </a:extLst>
          </p:cNvPr>
          <p:cNvSpPr>
            <a:spLocks noGrp="1" noChangeArrowheads="1"/>
          </p:cNvSpPr>
          <p:nvPr>
            <p:ph type="body" idx="4294967295"/>
          </p:nvPr>
        </p:nvSpPr>
        <p:spPr>
          <a:xfrm>
            <a:off x="0" y="1371600"/>
            <a:ext cx="8229600" cy="4343400"/>
          </a:xfrm>
        </p:spPr>
        <p:txBody>
          <a:bodyPr lIns="91440" tIns="45720" rIns="91440" bIns="45720"/>
          <a:lstStyle/>
          <a:p>
            <a:pPr lvl="0"/>
            <a:r>
              <a:rPr lang="en-US" sz="2000" b="1" dirty="0"/>
              <a:t>Federal Law dictates that each company involved in the transport of Hazardous Materials must instruct and test its </a:t>
            </a:r>
            <a:r>
              <a:rPr lang="en-US" sz="2000" b="1" i="1" dirty="0"/>
              <a:t>hazmat</a:t>
            </a:r>
            <a:r>
              <a:rPr lang="en-US" sz="2000" b="1" dirty="0"/>
              <a:t> </a:t>
            </a:r>
            <a:r>
              <a:rPr lang="en-US" sz="2000" b="1" i="1" dirty="0"/>
              <a:t>employees</a:t>
            </a:r>
            <a:r>
              <a:rPr lang="en-US" sz="2000" b="1" dirty="0"/>
              <a:t> in the rules and regulations concerning the transportation of Hazardous Materials.</a:t>
            </a:r>
            <a:endParaRPr lang="en-US" sz="2000" dirty="0"/>
          </a:p>
          <a:p>
            <a:pPr lvl="1"/>
            <a:r>
              <a:rPr lang="en-US" dirty="0"/>
              <a:t>A </a:t>
            </a:r>
            <a:r>
              <a:rPr lang="en-US" b="1" i="1" dirty="0"/>
              <a:t>Hazmat “employee” </a:t>
            </a:r>
            <a:r>
              <a:rPr lang="en-US" dirty="0"/>
              <a:t>is any person employed by a hazmat employer or person who is self-employed (an owner-operator or independent contractor of a motor vehicle that transports hazmat), who directly affects hazmat transportation safety.</a:t>
            </a:r>
          </a:p>
          <a:p>
            <a:pPr>
              <a:lnSpc>
                <a:spcPct val="80000"/>
              </a:lnSpc>
            </a:pPr>
            <a:r>
              <a:rPr lang="en-US" altLang="en-US" sz="2000" b="1" dirty="0">
                <a:effectLst>
                  <a:outerShdw blurRad="38100" dist="38100" dir="2700000" algn="tl">
                    <a:srgbClr val="FFFFFF"/>
                  </a:outerShdw>
                </a:effectLst>
              </a:rPr>
              <a:t>Training is required within 90-days of being hired, and recertification is required every </a:t>
            </a:r>
            <a:r>
              <a:rPr lang="en-US" altLang="en-US" sz="2000" b="1" dirty="0">
                <a:solidFill>
                  <a:srgbClr val="FF0000"/>
                </a:solidFill>
                <a:effectLst>
                  <a:outerShdw blurRad="38100" dist="38100" dir="2700000" algn="tl">
                    <a:srgbClr val="000000"/>
                  </a:outerShdw>
                </a:effectLst>
              </a:rPr>
              <a:t>3</a:t>
            </a:r>
            <a:r>
              <a:rPr lang="en-US" altLang="en-US" sz="2000" b="1" dirty="0">
                <a:effectLst>
                  <a:outerShdw blurRad="38100" dist="38100" dir="2700000" algn="tl">
                    <a:srgbClr val="FFFFFF"/>
                  </a:outerShdw>
                </a:effectLst>
              </a:rPr>
              <a:t> years.</a:t>
            </a:r>
          </a:p>
          <a:p>
            <a:pPr lvl="1">
              <a:lnSpc>
                <a:spcPct val="80000"/>
              </a:lnSpc>
            </a:pPr>
            <a:r>
              <a:rPr lang="en-US" altLang="en-US" sz="1800" b="1" dirty="0">
                <a:effectLst>
                  <a:outerShdw blurRad="38100" dist="38100" dir="2700000" algn="tl">
                    <a:srgbClr val="FFFFFF"/>
                  </a:outerShdw>
                </a:effectLst>
              </a:rPr>
              <a:t>Recertification can be completed by Self Study Guide, online training or by attending formal classroom instruction.</a:t>
            </a:r>
          </a:p>
        </p:txBody>
      </p:sp>
      <p:sp>
        <p:nvSpPr>
          <p:cNvPr id="49155" name="Rectangle 3">
            <a:extLst>
              <a:ext uri="{FF2B5EF4-FFF2-40B4-BE49-F238E27FC236}">
                <a16:creationId xmlns:a16="http://schemas.microsoft.com/office/drawing/2014/main" id="{680EBC12-60AF-4A62-9A21-671A98BDCC14}"/>
              </a:ext>
            </a:extLst>
          </p:cNvPr>
          <p:cNvSpPr>
            <a:spLocks noGrp="1" noChangeArrowheads="1"/>
          </p:cNvSpPr>
          <p:nvPr>
            <p:ph type="title" idx="4294967295"/>
          </p:nvPr>
        </p:nvSpPr>
        <p:spPr>
          <a:xfrm>
            <a:off x="152400" y="368030"/>
            <a:ext cx="8229600" cy="762000"/>
          </a:xfrm>
        </p:spPr>
        <p:txBody>
          <a:bodyPr lIns="91440" tIns="45720" rIns="91440" bIns="45720"/>
          <a:lstStyle/>
          <a:p>
            <a:pPr>
              <a:defRPr/>
            </a:pPr>
            <a:r>
              <a:rPr lang="en-US" sz="4400" b="1" kern="0" dirty="0">
                <a:solidFill>
                  <a:srgbClr val="5C531E"/>
                </a:solidFill>
                <a:effectLst>
                  <a:outerShdw blurRad="38100" dist="38100" dir="2700000" algn="tl">
                    <a:srgbClr val="000000">
                      <a:alpha val="43137"/>
                    </a:srgbClr>
                  </a:outerShdw>
                </a:effectLst>
                <a:latin typeface="+mj-lt"/>
                <a:cs typeface="+mj-cs"/>
              </a:rPr>
              <a:t>49 CFR Part 172.702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4915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49154">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250"/>
                                  </p:stCondLst>
                                  <p:childTnLst>
                                    <p:set>
                                      <p:cBhvr>
                                        <p:cTn id="15"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51426CD0-5998-42E6-A09B-801EA4CFAB96}"/>
              </a:ext>
            </a:extLst>
          </p:cNvPr>
          <p:cNvSpPr>
            <a:spLocks noGrp="1" noChangeArrowheads="1"/>
          </p:cNvSpPr>
          <p:nvPr>
            <p:ph type="title" idx="4294967295"/>
          </p:nvPr>
        </p:nvSpPr>
        <p:spPr>
          <a:xfrm>
            <a:off x="152400" y="152400"/>
            <a:ext cx="8229600" cy="1143000"/>
          </a:xfrm>
        </p:spPr>
        <p:txBody>
          <a:bodyPr lIns="91440" tIns="45720" rIns="91440" bIns="45720"/>
          <a:lstStyle/>
          <a:p>
            <a:r>
              <a:rPr lang="en-US" altLang="en-US" sz="4400" b="1" dirty="0">
                <a:solidFill>
                  <a:srgbClr val="5C531E"/>
                </a:solidFill>
                <a:effectLst>
                  <a:outerShdw blurRad="38100" dist="38100" dir="2700000" algn="tl">
                    <a:srgbClr val="000000">
                      <a:alpha val="43137"/>
                    </a:srgbClr>
                  </a:outerShdw>
                </a:effectLst>
              </a:rPr>
              <a:t>The Laws </a:t>
            </a:r>
            <a:r>
              <a:rPr lang="en-US" altLang="en-US" sz="2400" b="1" dirty="0">
                <a:solidFill>
                  <a:srgbClr val="FF0000"/>
                </a:solidFill>
                <a:effectLst>
                  <a:outerShdw blurRad="38100" dist="38100" dir="2700000" algn="tl">
                    <a:srgbClr val="000000">
                      <a:alpha val="43137"/>
                    </a:srgbClr>
                  </a:outerShdw>
                </a:effectLst>
              </a:rPr>
              <a:t>§172.204</a:t>
            </a:r>
          </a:p>
        </p:txBody>
      </p:sp>
      <p:sp>
        <p:nvSpPr>
          <p:cNvPr id="23555" name="Rectangle 3">
            <a:extLst>
              <a:ext uri="{FF2B5EF4-FFF2-40B4-BE49-F238E27FC236}">
                <a16:creationId xmlns:a16="http://schemas.microsoft.com/office/drawing/2014/main" id="{96045308-B724-42C3-9AEE-921B7DA8CDA5}"/>
              </a:ext>
            </a:extLst>
          </p:cNvPr>
          <p:cNvSpPr>
            <a:spLocks noGrp="1" noChangeArrowheads="1"/>
          </p:cNvSpPr>
          <p:nvPr>
            <p:ph type="body" idx="4294967295"/>
          </p:nvPr>
        </p:nvSpPr>
        <p:spPr>
          <a:xfrm>
            <a:off x="0" y="914400"/>
            <a:ext cx="8229600" cy="4343400"/>
          </a:xfrm>
        </p:spPr>
        <p:txBody>
          <a:bodyPr lIns="91440" tIns="45720" rIns="91440" bIns="45720"/>
          <a:lstStyle/>
          <a:p>
            <a:pPr>
              <a:lnSpc>
                <a:spcPct val="90000"/>
              </a:lnSpc>
              <a:buFontTx/>
              <a:buNone/>
            </a:pPr>
            <a:r>
              <a:rPr lang="en-US" altLang="en-US" sz="2800" b="1" dirty="0"/>
              <a:t>	The shipper is responsible for preparing the proper paperwork for the carrier (driver) to haul the Hazardous Materials.</a:t>
            </a:r>
          </a:p>
          <a:p>
            <a:pPr>
              <a:lnSpc>
                <a:spcPct val="90000"/>
              </a:lnSpc>
            </a:pPr>
            <a:r>
              <a:rPr lang="en-US" altLang="en-US" sz="2400" dirty="0"/>
              <a:t>Every shipment must have a </a:t>
            </a:r>
            <a:r>
              <a:rPr lang="en-US" altLang="en-US" sz="2400" b="1" i="1" u="sng" dirty="0">
                <a:solidFill>
                  <a:srgbClr val="FF0000"/>
                </a:solidFill>
                <a:effectLst>
                  <a:outerShdw blurRad="38100" dist="38100" dir="2700000" algn="tl">
                    <a:srgbClr val="000000"/>
                  </a:outerShdw>
                </a:effectLst>
              </a:rPr>
              <a:t>Shipper’s Certification</a:t>
            </a:r>
            <a:r>
              <a:rPr lang="en-US" altLang="en-US" sz="2400" b="1" dirty="0">
                <a:solidFill>
                  <a:srgbClr val="FF0000"/>
                </a:solidFill>
              </a:rPr>
              <a:t> </a:t>
            </a:r>
            <a:r>
              <a:rPr lang="en-US" altLang="en-US" sz="2400" dirty="0"/>
              <a:t>statement signed that</a:t>
            </a:r>
            <a:r>
              <a:rPr lang="en-US" altLang="en-US" sz="2400" b="1" dirty="0"/>
              <a:t> </a:t>
            </a:r>
            <a:r>
              <a:rPr lang="en-US" altLang="en-US" sz="2400" dirty="0"/>
              <a:t>states they have met and fulfilled all the requirements for the transportation of the Hazardous Materials.</a:t>
            </a:r>
          </a:p>
          <a:p>
            <a:pPr>
              <a:lnSpc>
                <a:spcPct val="90000"/>
              </a:lnSpc>
            </a:pPr>
            <a:r>
              <a:rPr lang="en-US" altLang="en-US" sz="2400" dirty="0"/>
              <a:t>The two most important aspects involving the transportation of Hazardous Materials for a driver are:</a:t>
            </a:r>
          </a:p>
          <a:p>
            <a:pPr lvl="1">
              <a:lnSpc>
                <a:spcPct val="90000"/>
              </a:lnSpc>
            </a:pPr>
            <a:r>
              <a:rPr lang="en-US" altLang="en-US" sz="1800" dirty="0"/>
              <a:t>insuring the</a:t>
            </a:r>
            <a:r>
              <a:rPr lang="en-US" altLang="en-US" sz="1800" dirty="0">
                <a:solidFill>
                  <a:srgbClr val="FF0000"/>
                </a:solidFill>
              </a:rPr>
              <a:t> </a:t>
            </a:r>
            <a:r>
              <a:rPr lang="en-US" altLang="en-US" sz="1800" u="sng" dirty="0">
                <a:solidFill>
                  <a:srgbClr val="FF0000"/>
                </a:solidFill>
              </a:rPr>
              <a:t>shipping papers</a:t>
            </a:r>
            <a:r>
              <a:rPr lang="en-US" altLang="en-US" sz="1800" dirty="0"/>
              <a:t> are correct,</a:t>
            </a:r>
          </a:p>
          <a:p>
            <a:pPr lvl="1">
              <a:lnSpc>
                <a:spcPct val="90000"/>
              </a:lnSpc>
            </a:pPr>
            <a:r>
              <a:rPr lang="en-US" altLang="en-US" sz="1800" dirty="0"/>
              <a:t>insuring the </a:t>
            </a:r>
            <a:r>
              <a:rPr lang="en-US" altLang="en-US" sz="1800" u="sng" dirty="0">
                <a:solidFill>
                  <a:srgbClr val="FF0000"/>
                </a:solidFill>
              </a:rPr>
              <a:t>placards</a:t>
            </a:r>
            <a:r>
              <a:rPr lang="en-US" altLang="en-US" sz="1800" dirty="0"/>
              <a:t> supplied by the shipper are correct and properly placed on the vehicle.</a:t>
            </a:r>
            <a:endParaRPr lang="en-US"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2D6FCE1-092A-4D08-A291-856998089682}"/>
              </a:ext>
            </a:extLst>
          </p:cNvPr>
          <p:cNvSpPr>
            <a:spLocks noGrp="1" noChangeArrowheads="1"/>
          </p:cNvSpPr>
          <p:nvPr>
            <p:ph type="title" idx="4294967295"/>
          </p:nvPr>
        </p:nvSpPr>
        <p:spPr>
          <a:xfrm>
            <a:off x="76200" y="76200"/>
            <a:ext cx="8229600" cy="1143000"/>
          </a:xfrm>
        </p:spPr>
        <p:txBody>
          <a:bodyPr lIns="91440" tIns="45720" rIns="91440" bIns="45720"/>
          <a:lstStyle/>
          <a:p>
            <a:r>
              <a:rPr lang="en-US" altLang="en-US" sz="4400" b="1" dirty="0">
                <a:solidFill>
                  <a:srgbClr val="5C531E"/>
                </a:solidFill>
              </a:rPr>
              <a:t>Shipping Papers </a:t>
            </a:r>
            <a:r>
              <a:rPr lang="en-US" altLang="en-US" sz="2400" b="1" dirty="0">
                <a:solidFill>
                  <a:srgbClr val="FF0000"/>
                </a:solidFill>
              </a:rPr>
              <a:t>§171.2 and §177.817</a:t>
            </a:r>
          </a:p>
        </p:txBody>
      </p:sp>
      <p:sp>
        <p:nvSpPr>
          <p:cNvPr id="25603" name="Rectangle 3">
            <a:extLst>
              <a:ext uri="{FF2B5EF4-FFF2-40B4-BE49-F238E27FC236}">
                <a16:creationId xmlns:a16="http://schemas.microsoft.com/office/drawing/2014/main" id="{DD048D62-C1A0-4F86-B3FA-B522AF3F30AF}"/>
              </a:ext>
            </a:extLst>
          </p:cNvPr>
          <p:cNvSpPr>
            <a:spLocks noGrp="1" noChangeArrowheads="1"/>
          </p:cNvSpPr>
          <p:nvPr>
            <p:ph type="body" idx="4294967295"/>
          </p:nvPr>
        </p:nvSpPr>
        <p:spPr>
          <a:xfrm>
            <a:off x="152400" y="914400"/>
            <a:ext cx="8229600" cy="4525963"/>
          </a:xfrm>
        </p:spPr>
        <p:txBody>
          <a:bodyPr lIns="91440" tIns="45720" rIns="91440" bIns="45720"/>
          <a:lstStyle/>
          <a:p>
            <a:pPr>
              <a:lnSpc>
                <a:spcPct val="70000"/>
              </a:lnSpc>
              <a:buFontTx/>
              <a:buNone/>
            </a:pPr>
            <a:r>
              <a:rPr lang="en-US" altLang="en-US" sz="2800" dirty="0"/>
              <a:t>The carrier (driver) is responsible for:</a:t>
            </a:r>
          </a:p>
          <a:p>
            <a:pPr>
              <a:lnSpc>
                <a:spcPct val="70000"/>
              </a:lnSpc>
              <a:buFontTx/>
              <a:buNone/>
            </a:pPr>
            <a:endParaRPr lang="en-US" altLang="en-US" sz="800" dirty="0"/>
          </a:p>
          <a:p>
            <a:pPr>
              <a:lnSpc>
                <a:spcPct val="70000"/>
              </a:lnSpc>
            </a:pPr>
            <a:r>
              <a:rPr lang="en-US" altLang="en-US" sz="2400" dirty="0">
                <a:solidFill>
                  <a:srgbClr val="FF0000"/>
                </a:solidFill>
                <a:effectLst>
                  <a:outerShdw blurRad="38100" dist="38100" dir="2700000" algn="tl">
                    <a:srgbClr val="000000"/>
                  </a:outerShdw>
                </a:effectLst>
              </a:rPr>
              <a:t>Ensuring the load is properly labeled, marked, not leaking, broken or otherwise improperly blocked and braced during the loading process.</a:t>
            </a:r>
          </a:p>
          <a:p>
            <a:pPr>
              <a:lnSpc>
                <a:spcPct val="70000"/>
              </a:lnSpc>
            </a:pPr>
            <a:r>
              <a:rPr lang="en-US" altLang="en-US" sz="2400" dirty="0">
                <a:effectLst>
                  <a:outerShdw blurRad="38100" dist="38100" dir="2700000" algn="tl">
                    <a:srgbClr val="FFFFFF"/>
                  </a:outerShdw>
                </a:effectLst>
              </a:rPr>
              <a:t>Per DOT Regulation §177.817:  </a:t>
            </a:r>
          </a:p>
          <a:p>
            <a:pPr lvl="1">
              <a:lnSpc>
                <a:spcPct val="70000"/>
              </a:lnSpc>
            </a:pPr>
            <a:r>
              <a:rPr lang="en-US" altLang="en-US" sz="2400" b="1" dirty="0">
                <a:solidFill>
                  <a:srgbClr val="FF0000"/>
                </a:solidFill>
                <a:effectLst>
                  <a:outerShdw blurRad="38100" dist="38100" dir="2700000" algn="tl">
                    <a:srgbClr val="000000"/>
                  </a:outerShdw>
                </a:effectLst>
              </a:rPr>
              <a:t>Drivers have the responsibility, under D.O.T. regulations, to refuse any Hazardous Materials container that is found to have been damaged, is, or appears to be leaking, or that does not match the shipping papers.</a:t>
            </a:r>
          </a:p>
          <a:p>
            <a:pPr>
              <a:lnSpc>
                <a:spcPct val="90000"/>
              </a:lnSpc>
            </a:pPr>
            <a:r>
              <a:rPr lang="en-US" altLang="en-US" sz="2000" dirty="0"/>
              <a:t>If the load is sealed by the shipper, and the driver is not authorized to break the seal, then the driver must obtain a statement on the BOL, by the shipper, certifying that the load has been properly loaded, and secured for shipment, </a:t>
            </a:r>
            <a:r>
              <a:rPr lang="en-US" altLang="en-US" sz="2000" b="1" i="1" dirty="0">
                <a:effectLst>
                  <a:outerShdw blurRad="38100" dist="38100" dir="2700000" algn="tl">
                    <a:srgbClr val="FFFFFF"/>
                  </a:outerShdw>
                </a:effectLst>
              </a:rPr>
              <a:t>S.L.C.S.</a:t>
            </a:r>
            <a:r>
              <a:rPr lang="en-US" altLang="en-US" sz="2000" dirty="0"/>
              <a:t> (Shipper Load Count and Secured).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868D16-ECC5-4130-BC7D-A9B8449BE93B}"/>
              </a:ext>
            </a:extLst>
          </p:cNvPr>
          <p:cNvPicPr>
            <a:picLocks noChangeAspect="1"/>
          </p:cNvPicPr>
          <p:nvPr/>
        </p:nvPicPr>
        <p:blipFill>
          <a:blip r:embed="rId3"/>
          <a:stretch>
            <a:fillRect/>
          </a:stretch>
        </p:blipFill>
        <p:spPr>
          <a:xfrm>
            <a:off x="5181600" y="1976620"/>
            <a:ext cx="1295400" cy="1295400"/>
          </a:xfrm>
          <a:prstGeom prst="rect">
            <a:avLst/>
          </a:prstGeom>
        </p:spPr>
      </p:pic>
      <p:pic>
        <p:nvPicPr>
          <p:cNvPr id="2" name="Picture 1">
            <a:extLst>
              <a:ext uri="{FF2B5EF4-FFF2-40B4-BE49-F238E27FC236}">
                <a16:creationId xmlns:a16="http://schemas.microsoft.com/office/drawing/2014/main" id="{010B7234-898B-4D16-98A2-27978F6E7CC0}"/>
              </a:ext>
            </a:extLst>
          </p:cNvPr>
          <p:cNvPicPr>
            <a:picLocks noChangeAspect="1"/>
          </p:cNvPicPr>
          <p:nvPr/>
        </p:nvPicPr>
        <p:blipFill>
          <a:blip r:embed="rId4"/>
          <a:stretch>
            <a:fillRect/>
          </a:stretch>
        </p:blipFill>
        <p:spPr>
          <a:xfrm>
            <a:off x="6397978" y="1981200"/>
            <a:ext cx="1679222" cy="1133475"/>
          </a:xfrm>
          <a:prstGeom prst="rect">
            <a:avLst/>
          </a:prstGeom>
        </p:spPr>
      </p:pic>
      <p:pic>
        <p:nvPicPr>
          <p:cNvPr id="5" name="Picture 4">
            <a:extLst>
              <a:ext uri="{FF2B5EF4-FFF2-40B4-BE49-F238E27FC236}">
                <a16:creationId xmlns:a16="http://schemas.microsoft.com/office/drawing/2014/main" id="{12371C57-9B0F-4EE8-9B04-4D80F824A050}"/>
              </a:ext>
            </a:extLst>
          </p:cNvPr>
          <p:cNvPicPr>
            <a:picLocks noChangeAspect="1"/>
          </p:cNvPicPr>
          <p:nvPr/>
        </p:nvPicPr>
        <p:blipFill>
          <a:blip r:embed="rId5"/>
          <a:stretch>
            <a:fillRect/>
          </a:stretch>
        </p:blipFill>
        <p:spPr>
          <a:xfrm rot="18751599">
            <a:off x="7534064" y="2657264"/>
            <a:ext cx="1081800" cy="1081800"/>
          </a:xfrm>
          <a:prstGeom prst="rect">
            <a:avLst/>
          </a:prstGeom>
        </p:spPr>
      </p:pic>
      <p:sp>
        <p:nvSpPr>
          <p:cNvPr id="91138" name="Text Box 2">
            <a:extLst>
              <a:ext uri="{FF2B5EF4-FFF2-40B4-BE49-F238E27FC236}">
                <a16:creationId xmlns:a16="http://schemas.microsoft.com/office/drawing/2014/main" id="{DAC8602B-CC1B-4E5A-A9F0-7EF3E99221C1}"/>
              </a:ext>
            </a:extLst>
          </p:cNvPr>
          <p:cNvSpPr txBox="1">
            <a:spLocks noChangeArrowheads="1"/>
          </p:cNvSpPr>
          <p:nvPr/>
        </p:nvSpPr>
        <p:spPr bwMode="auto">
          <a:xfrm>
            <a:off x="0" y="909712"/>
            <a:ext cx="8153400" cy="4839786"/>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pPr>
            <a:r>
              <a:rPr lang="en-US" altLang="en-US" b="1" dirty="0">
                <a:latin typeface="Arial" panose="020B0604020202020204" pitchFamily="34" charset="0"/>
              </a:rPr>
              <a:t>Package marking</a:t>
            </a:r>
          </a:p>
          <a:p>
            <a:pPr marL="285750" indent="-285750" eaLnBrk="1" hangingPunct="1">
              <a:lnSpc>
                <a:spcPct val="150000"/>
              </a:lnSpc>
              <a:buFont typeface="Arial" panose="020B0604020202020204" pitchFamily="34" charset="0"/>
              <a:buChar char="•"/>
            </a:pPr>
            <a:r>
              <a:rPr lang="en-US" altLang="en-US" sz="1800" b="1" dirty="0">
                <a:solidFill>
                  <a:srgbClr val="FF0000"/>
                </a:solidFill>
                <a:latin typeface="Arial" panose="020B0604020202020204" pitchFamily="34" charset="0"/>
              </a:rPr>
              <a:t>Proper Shipping Name</a:t>
            </a:r>
            <a:r>
              <a:rPr lang="en-US" altLang="en-US" sz="1800" b="1" dirty="0">
                <a:latin typeface="Arial" panose="020B0604020202020204" pitchFamily="34" charset="0"/>
              </a:rPr>
              <a:t> (including RQ / technical names if appropriate)</a:t>
            </a:r>
          </a:p>
          <a:p>
            <a:pPr marL="285750" indent="-285750" eaLnBrk="1" hangingPunct="1">
              <a:lnSpc>
                <a:spcPct val="150000"/>
              </a:lnSpc>
              <a:buFont typeface="Arial" panose="020B0604020202020204" pitchFamily="34" charset="0"/>
              <a:buChar char="•"/>
            </a:pPr>
            <a:r>
              <a:rPr lang="en-US" altLang="en-US" sz="1800" b="1" dirty="0">
                <a:solidFill>
                  <a:srgbClr val="FF0000"/>
                </a:solidFill>
                <a:latin typeface="Arial" panose="020B0604020202020204" pitchFamily="34" charset="0"/>
              </a:rPr>
              <a:t>UN/NA Identification number</a:t>
            </a:r>
          </a:p>
          <a:p>
            <a:pPr marL="285750" indent="-285750" eaLnBrk="1" hangingPunct="1">
              <a:lnSpc>
                <a:spcPct val="150000"/>
              </a:lnSpc>
              <a:buFont typeface="Arial" panose="020B0604020202020204" pitchFamily="34" charset="0"/>
              <a:buChar char="•"/>
            </a:pPr>
            <a:r>
              <a:rPr lang="en-US" altLang="en-US" sz="1800" b="1" dirty="0">
                <a:latin typeface="Arial" panose="020B0604020202020204" pitchFamily="34" charset="0"/>
              </a:rPr>
              <a:t>Special markings (ORM-D, marine pollutant)</a:t>
            </a:r>
          </a:p>
          <a:p>
            <a:pPr marL="285750" indent="-285750" eaLnBrk="1" hangingPunct="1">
              <a:lnSpc>
                <a:spcPct val="150000"/>
              </a:lnSpc>
              <a:buFont typeface="Arial" panose="020B0604020202020204" pitchFamily="34" charset="0"/>
              <a:buChar char="•"/>
            </a:pPr>
            <a:r>
              <a:rPr lang="en-US" altLang="en-US" sz="1800" b="1" dirty="0">
                <a:latin typeface="Arial" panose="020B0604020202020204" pitchFamily="34" charset="0"/>
              </a:rPr>
              <a:t>Orientation markings</a:t>
            </a:r>
          </a:p>
          <a:p>
            <a:pPr eaLnBrk="1" hangingPunct="1">
              <a:lnSpc>
                <a:spcPct val="150000"/>
              </a:lnSpc>
            </a:pPr>
            <a:r>
              <a:rPr lang="en-US" altLang="en-US" sz="2300" b="1" dirty="0">
                <a:latin typeface="Arial" panose="020B0604020202020204" pitchFamily="34" charset="0"/>
              </a:rPr>
              <a:t>Package labeling</a:t>
            </a:r>
          </a:p>
          <a:p>
            <a:pPr lvl="1" eaLnBrk="1" hangingPunct="1">
              <a:lnSpc>
                <a:spcPct val="150000"/>
              </a:lnSpc>
            </a:pPr>
            <a:r>
              <a:rPr lang="en-US" altLang="en-US" sz="1800" b="1" dirty="0">
                <a:latin typeface="Arial" panose="020B0604020202020204" pitchFamily="34" charset="0"/>
              </a:rPr>
              <a:t>Label for each hazard listed in Column 6</a:t>
            </a:r>
          </a:p>
          <a:p>
            <a:pPr lvl="2" eaLnBrk="1" hangingPunct="1">
              <a:lnSpc>
                <a:spcPct val="150000"/>
              </a:lnSpc>
              <a:buFontTx/>
              <a:buChar char="•"/>
            </a:pPr>
            <a:r>
              <a:rPr lang="en-US" altLang="en-US" sz="1600" b="1" dirty="0">
                <a:latin typeface="Arial" panose="020B0604020202020204" pitchFamily="34" charset="0"/>
              </a:rPr>
              <a:t>First label code is the primary hazard</a:t>
            </a:r>
          </a:p>
          <a:p>
            <a:pPr lvl="2" eaLnBrk="1" hangingPunct="1">
              <a:lnSpc>
                <a:spcPct val="150000"/>
              </a:lnSpc>
              <a:buFontTx/>
              <a:buChar char="•"/>
            </a:pPr>
            <a:r>
              <a:rPr lang="en-US" altLang="en-US" sz="1600" b="1" dirty="0">
                <a:latin typeface="Arial" panose="020B0604020202020204" pitchFamily="34" charset="0"/>
              </a:rPr>
              <a:t>Additional codes, if listed, are subsidiary hazards.</a:t>
            </a:r>
          </a:p>
          <a:p>
            <a:pPr lvl="2" eaLnBrk="1" hangingPunct="1">
              <a:lnSpc>
                <a:spcPct val="150000"/>
              </a:lnSpc>
            </a:pPr>
            <a:endParaRPr lang="en-US" altLang="en-US" sz="1000" b="1" dirty="0">
              <a:latin typeface="Arial" panose="020B0604020202020204" pitchFamily="34" charset="0"/>
            </a:endParaRPr>
          </a:p>
          <a:p>
            <a:pPr marL="285750" indent="-285750" eaLnBrk="1" hangingPunct="1">
              <a:spcBef>
                <a:spcPct val="50000"/>
              </a:spcBef>
              <a:buFont typeface="Arial" panose="020B0604020202020204" pitchFamily="34" charset="0"/>
              <a:buChar char="•"/>
            </a:pPr>
            <a:r>
              <a:rPr lang="en-US" altLang="en-US" sz="1600" b="1" dirty="0">
                <a:latin typeface="Arial" panose="020B0604020202020204" pitchFamily="34" charset="0"/>
              </a:rPr>
              <a:t>Note that quantity and weight are not required on package markings, labels or placards. This information is found on the BOL.</a:t>
            </a:r>
          </a:p>
        </p:txBody>
      </p:sp>
      <p:sp>
        <p:nvSpPr>
          <p:cNvPr id="4" name="Rectangle 2">
            <a:extLst>
              <a:ext uri="{FF2B5EF4-FFF2-40B4-BE49-F238E27FC236}">
                <a16:creationId xmlns:a16="http://schemas.microsoft.com/office/drawing/2014/main" id="{7B4112A5-01CD-41B2-9BA7-2E4B74802B74}"/>
              </a:ext>
            </a:extLst>
          </p:cNvPr>
          <p:cNvSpPr txBox="1">
            <a:spLocks noChangeArrowheads="1"/>
          </p:cNvSpPr>
          <p:nvPr/>
        </p:nvSpPr>
        <p:spPr>
          <a:xfrm>
            <a:off x="457200" y="304800"/>
            <a:ext cx="8229600" cy="990600"/>
          </a:xfrm>
          <a:prstGeom prst="rect">
            <a:avLst/>
          </a:prstGeom>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4400" b="1" dirty="0">
                <a:solidFill>
                  <a:srgbClr val="5C531E"/>
                </a:solidFill>
                <a:effectLst>
                  <a:outerShdw blurRad="38100" dist="38100" dir="2700000" algn="tl">
                    <a:srgbClr val="000000"/>
                  </a:outerShdw>
                </a:effectLst>
                <a:latin typeface="Arial" panose="020B0604020202020204" pitchFamily="34" charset="0"/>
              </a:rPr>
              <a:t>Marking and Labeling</a:t>
            </a:r>
          </a:p>
        </p:txBody>
      </p:sp>
      <p:pic>
        <p:nvPicPr>
          <p:cNvPr id="7" name="Picture 6">
            <a:extLst>
              <a:ext uri="{FF2B5EF4-FFF2-40B4-BE49-F238E27FC236}">
                <a16:creationId xmlns:a16="http://schemas.microsoft.com/office/drawing/2014/main" id="{5D1A520F-C3E1-47AC-92EB-9B971DFDE014}"/>
              </a:ext>
            </a:extLst>
          </p:cNvPr>
          <p:cNvPicPr>
            <a:picLocks/>
          </p:cNvPicPr>
          <p:nvPr/>
        </p:nvPicPr>
        <p:blipFill rotWithShape="1">
          <a:blip r:embed="rId6"/>
          <a:srcRect l="22988" r="22012"/>
          <a:stretch/>
        </p:blipFill>
        <p:spPr>
          <a:xfrm>
            <a:off x="5963589" y="2747072"/>
            <a:ext cx="811812" cy="1582931"/>
          </a:xfrm>
          <a:prstGeom prst="rect">
            <a:avLst/>
          </a:prstGeom>
        </p:spPr>
      </p:pic>
      <p:pic>
        <p:nvPicPr>
          <p:cNvPr id="142341" name="Picture 6" descr="https://www.kelleronline.com/Images/dothazmat/img00083.gif">
            <a:extLst>
              <a:ext uri="{FF2B5EF4-FFF2-40B4-BE49-F238E27FC236}">
                <a16:creationId xmlns:a16="http://schemas.microsoft.com/office/drawing/2014/main" id="{A75CF80A-4E59-498F-AF70-286D90961C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6153" y="2895600"/>
            <a:ext cx="1528472" cy="136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10" descr="https://www.kelleronline.com/Images/dothazmat/img00074.gif">
            <a:extLst>
              <a:ext uri="{FF2B5EF4-FFF2-40B4-BE49-F238E27FC236}">
                <a16:creationId xmlns:a16="http://schemas.microsoft.com/office/drawing/2014/main" id="{9915F133-57A0-4A7E-9BC2-C627259559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58140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22FFA66D-E09F-469D-AD53-5C3617491EB0}"/>
              </a:ext>
            </a:extLst>
          </p:cNvPr>
          <p:cNvSpPr txBox="1">
            <a:spLocks noChangeArrowheads="1"/>
          </p:cNvSpPr>
          <p:nvPr/>
        </p:nvSpPr>
        <p:spPr bwMode="auto">
          <a:xfrm>
            <a:off x="685800" y="6858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27651" name="Text Box 3">
            <a:extLst>
              <a:ext uri="{FF2B5EF4-FFF2-40B4-BE49-F238E27FC236}">
                <a16:creationId xmlns:a16="http://schemas.microsoft.com/office/drawing/2014/main" id="{174852F4-AC15-4269-BE6C-5F72FE312C70}"/>
              </a:ext>
            </a:extLst>
          </p:cNvPr>
          <p:cNvSpPr txBox="1">
            <a:spLocks noChangeArrowheads="1"/>
          </p:cNvSpPr>
          <p:nvPr/>
        </p:nvSpPr>
        <p:spPr bwMode="auto">
          <a:xfrm>
            <a:off x="685800" y="16002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27652" name="Text Box 4">
            <a:extLst>
              <a:ext uri="{FF2B5EF4-FFF2-40B4-BE49-F238E27FC236}">
                <a16:creationId xmlns:a16="http://schemas.microsoft.com/office/drawing/2014/main" id="{44F05A39-9218-4341-B8DC-3209466144BD}"/>
              </a:ext>
            </a:extLst>
          </p:cNvPr>
          <p:cNvSpPr txBox="1">
            <a:spLocks noChangeArrowheads="1"/>
          </p:cNvSpPr>
          <p:nvPr/>
        </p:nvSpPr>
        <p:spPr bwMode="auto">
          <a:xfrm>
            <a:off x="685800" y="16002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a:p>
        </p:txBody>
      </p:sp>
      <p:sp>
        <p:nvSpPr>
          <p:cNvPr id="81925" name="Rectangle 5">
            <a:extLst>
              <a:ext uri="{FF2B5EF4-FFF2-40B4-BE49-F238E27FC236}">
                <a16:creationId xmlns:a16="http://schemas.microsoft.com/office/drawing/2014/main" id="{CCCA650A-F9F4-441F-B9D7-F42167C09FFD}"/>
              </a:ext>
            </a:extLst>
          </p:cNvPr>
          <p:cNvSpPr>
            <a:spLocks noGrp="1" noChangeArrowheads="1"/>
          </p:cNvSpPr>
          <p:nvPr>
            <p:ph type="title" idx="4294967295"/>
          </p:nvPr>
        </p:nvSpPr>
        <p:spPr>
          <a:xfrm>
            <a:off x="0" y="76200"/>
            <a:ext cx="8229600" cy="1143000"/>
          </a:xfrm>
        </p:spPr>
        <p:txBody>
          <a:bodyPr lIns="91440" tIns="45720" rIns="91440" bIns="45720"/>
          <a:lstStyle/>
          <a:p>
            <a:r>
              <a:rPr lang="en-US" altLang="en-US" sz="4400" b="1" dirty="0">
                <a:solidFill>
                  <a:srgbClr val="5C531E"/>
                </a:solidFill>
                <a:effectLst>
                  <a:outerShdw blurRad="38100" dist="38100" dir="2700000" algn="tl">
                    <a:srgbClr val="000000">
                      <a:alpha val="43137"/>
                    </a:srgbClr>
                  </a:outerShdw>
                </a:effectLst>
              </a:rPr>
              <a:t>Shipping Papers</a:t>
            </a:r>
            <a:r>
              <a:rPr lang="en-US" altLang="en-US" b="1" dirty="0">
                <a:solidFill>
                  <a:srgbClr val="CCCC00"/>
                </a:solidFill>
                <a:effectLst>
                  <a:outerShdw blurRad="38100" dist="38100" dir="2700000" algn="tl">
                    <a:srgbClr val="000000">
                      <a:alpha val="43137"/>
                    </a:srgbClr>
                  </a:outerShdw>
                </a:effectLst>
              </a:rPr>
              <a:t> </a:t>
            </a:r>
          </a:p>
        </p:txBody>
      </p:sp>
      <p:sp>
        <p:nvSpPr>
          <p:cNvPr id="27658" name="Text Box 10">
            <a:extLst>
              <a:ext uri="{FF2B5EF4-FFF2-40B4-BE49-F238E27FC236}">
                <a16:creationId xmlns:a16="http://schemas.microsoft.com/office/drawing/2014/main" id="{75183C50-2D99-4CBD-B957-EE947267BD94}"/>
              </a:ext>
            </a:extLst>
          </p:cNvPr>
          <p:cNvSpPr txBox="1">
            <a:spLocks noChangeArrowheads="1"/>
          </p:cNvSpPr>
          <p:nvPr/>
        </p:nvSpPr>
        <p:spPr bwMode="auto">
          <a:xfrm>
            <a:off x="5181600" y="4776281"/>
            <a:ext cx="1676400" cy="4572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solidFill>
                  <a:srgbClr val="FF0000"/>
                </a:solidFill>
              </a:rPr>
              <a:t>highlighted</a:t>
            </a:r>
          </a:p>
        </p:txBody>
      </p:sp>
      <p:sp>
        <p:nvSpPr>
          <p:cNvPr id="27654" name="Rectangle 6">
            <a:extLst>
              <a:ext uri="{FF2B5EF4-FFF2-40B4-BE49-F238E27FC236}">
                <a16:creationId xmlns:a16="http://schemas.microsoft.com/office/drawing/2014/main" id="{A7A2BF0B-54BD-4408-A45B-D9B3C345FB1E}"/>
              </a:ext>
            </a:extLst>
          </p:cNvPr>
          <p:cNvSpPr>
            <a:spLocks noGrp="1" noChangeArrowheads="1"/>
          </p:cNvSpPr>
          <p:nvPr>
            <p:ph type="body" idx="4294967295"/>
          </p:nvPr>
        </p:nvSpPr>
        <p:spPr>
          <a:xfrm>
            <a:off x="223736" y="914400"/>
            <a:ext cx="8382000" cy="4343400"/>
          </a:xfrm>
        </p:spPr>
        <p:txBody>
          <a:bodyPr lIns="91440" tIns="45720" rIns="91440" bIns="45720"/>
          <a:lstStyle/>
          <a:p>
            <a:pPr>
              <a:lnSpc>
                <a:spcPct val="90000"/>
              </a:lnSpc>
              <a:buClr>
                <a:schemeClr val="tx1"/>
              </a:buClr>
              <a:buFont typeface="Wingdings" panose="05000000000000000000" pitchFamily="2" charset="2"/>
              <a:buNone/>
            </a:pPr>
            <a:r>
              <a:rPr lang="en-US" altLang="en-US" sz="2800" b="1" dirty="0"/>
              <a:t>Shipping Papers must match the following:</a:t>
            </a:r>
          </a:p>
          <a:p>
            <a:pPr lvl="1">
              <a:lnSpc>
                <a:spcPct val="90000"/>
              </a:lnSpc>
              <a:buClr>
                <a:schemeClr val="tx1"/>
              </a:buClr>
              <a:buFontTx/>
              <a:buChar char="•"/>
            </a:pPr>
            <a:r>
              <a:rPr lang="en-US" altLang="en-US" sz="2400" b="1" dirty="0">
                <a:solidFill>
                  <a:srgbClr val="FF0000"/>
                </a:solidFill>
              </a:rPr>
              <a:t>Markings on the packages. </a:t>
            </a:r>
          </a:p>
          <a:p>
            <a:pPr lvl="1">
              <a:lnSpc>
                <a:spcPct val="90000"/>
              </a:lnSpc>
              <a:buClr>
                <a:schemeClr val="tx1"/>
              </a:buClr>
              <a:buFontTx/>
              <a:buChar char="•"/>
            </a:pPr>
            <a:r>
              <a:rPr lang="en-US" altLang="en-US" sz="2400" b="1" dirty="0">
                <a:solidFill>
                  <a:srgbClr val="FF0000"/>
                </a:solidFill>
              </a:rPr>
              <a:t>Labels on the packages.</a:t>
            </a:r>
          </a:p>
          <a:p>
            <a:pPr lvl="1">
              <a:lnSpc>
                <a:spcPct val="90000"/>
              </a:lnSpc>
              <a:buClr>
                <a:schemeClr val="tx1"/>
              </a:buClr>
              <a:buFontTx/>
              <a:buChar char="•"/>
            </a:pPr>
            <a:r>
              <a:rPr lang="en-US" altLang="en-US" sz="2400" b="1" dirty="0">
                <a:solidFill>
                  <a:srgbClr val="FF0000"/>
                </a:solidFill>
              </a:rPr>
              <a:t>Placards that were supplied by the shipper.</a:t>
            </a:r>
          </a:p>
          <a:p>
            <a:pPr lvl="1">
              <a:lnSpc>
                <a:spcPct val="90000"/>
              </a:lnSpc>
              <a:buClr>
                <a:schemeClr val="tx1"/>
              </a:buClr>
              <a:buFontTx/>
              <a:buNone/>
            </a:pPr>
            <a:endParaRPr lang="en-US" altLang="en-US" sz="1000" b="1" dirty="0">
              <a:solidFill>
                <a:srgbClr val="FF0000"/>
              </a:solidFill>
            </a:endParaRPr>
          </a:p>
          <a:p>
            <a:pPr>
              <a:lnSpc>
                <a:spcPct val="90000"/>
              </a:lnSpc>
              <a:buClr>
                <a:schemeClr val="tx1"/>
              </a:buClr>
              <a:buFont typeface="Wingdings" panose="05000000000000000000" pitchFamily="2" charset="2"/>
              <a:buNone/>
            </a:pPr>
            <a:r>
              <a:rPr lang="en-US" altLang="en-US" sz="2400" b="1" dirty="0"/>
              <a:t>3 ways Hazardous Materials can be indicated on a BOL:</a:t>
            </a:r>
            <a:r>
              <a:rPr lang="en-US" altLang="en-US" sz="2800" b="1" dirty="0"/>
              <a:t> </a:t>
            </a:r>
          </a:p>
          <a:p>
            <a:pPr lvl="1">
              <a:lnSpc>
                <a:spcPct val="90000"/>
              </a:lnSpc>
              <a:buClr>
                <a:schemeClr val="tx1"/>
              </a:buClr>
              <a:buFontTx/>
              <a:buChar char="•"/>
            </a:pPr>
            <a:r>
              <a:rPr lang="en-US" altLang="en-US" sz="2400" b="1" dirty="0">
                <a:solidFill>
                  <a:srgbClr val="FF0000"/>
                </a:solidFill>
              </a:rPr>
              <a:t>Hazardous Materials are listed first on the BOL.</a:t>
            </a:r>
          </a:p>
          <a:p>
            <a:pPr lvl="1">
              <a:lnSpc>
                <a:spcPct val="90000"/>
              </a:lnSpc>
              <a:buClr>
                <a:schemeClr val="tx1"/>
              </a:buClr>
              <a:buFontTx/>
              <a:buChar char="•"/>
            </a:pPr>
            <a:r>
              <a:rPr lang="en-US" altLang="en-US" sz="2400" b="1" dirty="0">
                <a:solidFill>
                  <a:srgbClr val="FF0000"/>
                </a:solidFill>
              </a:rPr>
              <a:t>Hazardous Materials have an “X” or “RQ” in HM column. </a:t>
            </a:r>
          </a:p>
          <a:p>
            <a:pPr lvl="1">
              <a:lnSpc>
                <a:spcPct val="90000"/>
              </a:lnSpc>
              <a:buClr>
                <a:schemeClr val="tx1"/>
              </a:buClr>
              <a:buFontTx/>
              <a:buChar char="•"/>
            </a:pPr>
            <a:r>
              <a:rPr lang="en-US" altLang="en-US" sz="2400" b="1" dirty="0">
                <a:solidFill>
                  <a:srgbClr val="FF0000"/>
                </a:solidFill>
              </a:rPr>
              <a:t>Hazardous Material items are		           or marked in a </a:t>
            </a:r>
            <a:r>
              <a:rPr lang="en-US" altLang="en-US" sz="2400" b="1" dirty="0">
                <a:solidFill>
                  <a:srgbClr val="0000FF"/>
                </a:solidFill>
              </a:rPr>
              <a:t>contrasting color.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a:extLst>
              <a:ext uri="{FF2B5EF4-FFF2-40B4-BE49-F238E27FC236}">
                <a16:creationId xmlns:a16="http://schemas.microsoft.com/office/drawing/2014/main" id="{8FDCF33F-A6C8-4C9D-B103-61A96D05CF6C}"/>
              </a:ext>
            </a:extLst>
          </p:cNvPr>
          <p:cNvSpPr>
            <a:spLocks noGrp="1" noChangeArrowheads="1"/>
          </p:cNvSpPr>
          <p:nvPr>
            <p:ph idx="1"/>
          </p:nvPr>
        </p:nvSpPr>
        <p:spPr>
          <a:xfrm>
            <a:off x="0" y="1219200"/>
            <a:ext cx="8610600" cy="4495800"/>
          </a:xfrm>
        </p:spPr>
        <p:txBody>
          <a:bodyPr/>
          <a:lstStyle/>
          <a:p>
            <a:pPr marL="609600" indent="-609600">
              <a:buFontTx/>
              <a:buNone/>
            </a:pPr>
            <a:r>
              <a:rPr lang="en-US" altLang="en-US" sz="2800" b="1" dirty="0">
                <a:effectLst>
                  <a:outerShdw blurRad="38100" dist="38100" dir="2700000" algn="tl">
                    <a:srgbClr val="FFFFFF"/>
                  </a:outerShdw>
                </a:effectLst>
              </a:rPr>
              <a:t>	Each Hazardous Material that is offered for transport must be clearly described on the shipping paper using the applicable information from the Hazardous Materials Table. The shipping description must include:</a:t>
            </a:r>
            <a:endParaRPr lang="en-US" altLang="en-US" sz="2800" b="1" dirty="0"/>
          </a:p>
          <a:p>
            <a:pPr marL="990600" lvl="1" indent="-533400"/>
            <a:r>
              <a:rPr lang="en-US" altLang="en-US" sz="2400" b="1" dirty="0">
                <a:solidFill>
                  <a:srgbClr val="FF0000"/>
                </a:solidFill>
                <a:effectLst>
                  <a:outerShdw blurRad="38100" dist="38100" dir="2700000" algn="tl">
                    <a:srgbClr val="000000"/>
                  </a:outerShdw>
                </a:effectLst>
              </a:rPr>
              <a:t>Identification Number (UN or NA)</a:t>
            </a:r>
          </a:p>
          <a:p>
            <a:pPr marL="990600" lvl="1" indent="-533400"/>
            <a:r>
              <a:rPr lang="en-US" altLang="en-US" sz="2400" b="1" dirty="0">
                <a:solidFill>
                  <a:srgbClr val="FF0000"/>
                </a:solidFill>
                <a:effectLst>
                  <a:outerShdw blurRad="38100" dist="38100" dir="2700000" algn="tl">
                    <a:srgbClr val="000000"/>
                  </a:outerShdw>
                </a:effectLst>
              </a:rPr>
              <a:t>Proper Shipping name</a:t>
            </a:r>
          </a:p>
          <a:p>
            <a:pPr marL="990600" lvl="1" indent="-533400"/>
            <a:r>
              <a:rPr lang="en-US" altLang="en-US" sz="2400" b="1" dirty="0">
                <a:solidFill>
                  <a:srgbClr val="FF0000"/>
                </a:solidFill>
                <a:effectLst>
                  <a:outerShdw blurRad="38100" dist="38100" dir="2700000" algn="tl">
                    <a:srgbClr val="000000"/>
                  </a:outerShdw>
                </a:effectLst>
              </a:rPr>
              <a:t>Hazard Class or Division Number</a:t>
            </a:r>
          </a:p>
          <a:p>
            <a:pPr marL="990600" lvl="1" indent="-533400"/>
            <a:r>
              <a:rPr lang="en-US" altLang="en-US" sz="2400" b="1" dirty="0">
                <a:solidFill>
                  <a:srgbClr val="FF0000"/>
                </a:solidFill>
                <a:effectLst>
                  <a:outerShdw blurRad="38100" dist="38100" dir="2700000" algn="tl">
                    <a:srgbClr val="000000"/>
                  </a:outerShdw>
                </a:effectLst>
              </a:rPr>
              <a:t>Packing Group (PG)</a:t>
            </a:r>
          </a:p>
        </p:txBody>
      </p:sp>
      <p:sp>
        <p:nvSpPr>
          <p:cNvPr id="90114" name="Rectangle 2">
            <a:extLst>
              <a:ext uri="{FF2B5EF4-FFF2-40B4-BE49-F238E27FC236}">
                <a16:creationId xmlns:a16="http://schemas.microsoft.com/office/drawing/2014/main" id="{F2F0723C-7A6F-451D-ACE2-210C1D29DE61}"/>
              </a:ext>
            </a:extLst>
          </p:cNvPr>
          <p:cNvSpPr>
            <a:spLocks noChangeArrowheads="1"/>
          </p:cNvSpPr>
          <p:nvPr/>
        </p:nvSpPr>
        <p:spPr bwMode="auto">
          <a:xfrm>
            <a:off x="1524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6000" b="1">
                <a:solidFill>
                  <a:srgbClr val="776C27"/>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6000" b="1">
                <a:solidFill>
                  <a:srgbClr val="776C27"/>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6000" b="1">
                <a:solidFill>
                  <a:srgbClr val="776C27"/>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6000" b="1">
                <a:solidFill>
                  <a:srgbClr val="776C27"/>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6000" b="1">
                <a:solidFill>
                  <a:srgbClr val="776C27"/>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6000" b="1">
                <a:solidFill>
                  <a:srgbClr val="776C27"/>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6000" b="1">
                <a:solidFill>
                  <a:srgbClr val="776C27"/>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6000" b="1">
                <a:solidFill>
                  <a:srgbClr val="776C27"/>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6000" b="1">
                <a:solidFill>
                  <a:srgbClr val="776C27"/>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a:r>
              <a:rPr lang="en-US" altLang="en-US" sz="4400" dirty="0">
                <a:solidFill>
                  <a:srgbClr val="5C531E"/>
                </a:solidFill>
              </a:rPr>
              <a:t>Shipping Papers </a:t>
            </a:r>
            <a:r>
              <a:rPr lang="en-US" altLang="en-US" sz="2400" dirty="0">
                <a:solidFill>
                  <a:srgbClr val="FF0000"/>
                </a:solidFill>
              </a:rPr>
              <a:t>§172.202</a:t>
            </a:r>
            <a:endParaRPr lang="en-US" altLang="en-US" sz="44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9840B2-F8EA-4182-B069-3BA7C236873F}"/>
              </a:ext>
            </a:extLst>
          </p:cNvPr>
          <p:cNvPicPr>
            <a:picLocks noChangeAspect="1"/>
          </p:cNvPicPr>
          <p:nvPr/>
        </p:nvPicPr>
        <p:blipFill>
          <a:blip r:embed="rId3"/>
          <a:stretch>
            <a:fillRect/>
          </a:stretch>
        </p:blipFill>
        <p:spPr>
          <a:xfrm>
            <a:off x="6343650" y="571500"/>
            <a:ext cx="2571750" cy="2571750"/>
          </a:xfrm>
          <a:prstGeom prst="rect">
            <a:avLst/>
          </a:prstGeom>
        </p:spPr>
      </p:pic>
      <p:pic>
        <p:nvPicPr>
          <p:cNvPr id="3" name="Picture 2">
            <a:extLst>
              <a:ext uri="{FF2B5EF4-FFF2-40B4-BE49-F238E27FC236}">
                <a16:creationId xmlns:a16="http://schemas.microsoft.com/office/drawing/2014/main" id="{143ED524-16AF-47F0-8172-80018AC72BE0}"/>
              </a:ext>
            </a:extLst>
          </p:cNvPr>
          <p:cNvPicPr>
            <a:picLocks noChangeAspect="1"/>
          </p:cNvPicPr>
          <p:nvPr/>
        </p:nvPicPr>
        <p:blipFill>
          <a:blip r:embed="rId4"/>
          <a:stretch>
            <a:fillRect/>
          </a:stretch>
        </p:blipFill>
        <p:spPr>
          <a:xfrm>
            <a:off x="76200" y="457199"/>
            <a:ext cx="6172200" cy="6364941"/>
          </a:xfrm>
          <a:prstGeom prst="rect">
            <a:avLst/>
          </a:prstGeom>
        </p:spPr>
      </p:pic>
      <p:sp>
        <p:nvSpPr>
          <p:cNvPr id="28677" name="Text Box 5">
            <a:extLst>
              <a:ext uri="{FF2B5EF4-FFF2-40B4-BE49-F238E27FC236}">
                <a16:creationId xmlns:a16="http://schemas.microsoft.com/office/drawing/2014/main" id="{495CD3AA-B64D-4169-A212-B25098628536}"/>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b="1" dirty="0">
                <a:effectLst>
                  <a:outerShdw blurRad="38100" dist="38100" dir="2700000" algn="tl">
                    <a:srgbClr val="FFFFFF"/>
                  </a:outerShdw>
                </a:effectLst>
              </a:rPr>
              <a:t>23.0400 ton,</a:t>
            </a:r>
            <a:r>
              <a:rPr lang="en-US" altLang="en-US" sz="2200" b="1" dirty="0">
                <a:effectLst>
                  <a:outerShdw blurRad="38100" dist="38100" dir="2700000" algn="tl">
                    <a:srgbClr val="FFFFFF"/>
                  </a:outerShdw>
                </a:effectLst>
              </a:rPr>
              <a:t> </a:t>
            </a:r>
            <a:r>
              <a:rPr lang="en-US" altLang="en-US" b="1" i="1" dirty="0">
                <a:solidFill>
                  <a:srgbClr val="FF0000"/>
                </a:solidFill>
                <a:effectLst>
                  <a:outerShdw blurRad="38100" dist="38100" dir="2700000" algn="tl">
                    <a:srgbClr val="000000"/>
                  </a:outerShdw>
                </a:effectLst>
              </a:rPr>
              <a:t>UN 1942,  Ammonium Nitrate, 5.1, PGIII</a:t>
            </a:r>
            <a:r>
              <a:rPr lang="en-US" altLang="en-US" b="1" dirty="0">
                <a:effectLst>
                  <a:outerShdw blurRad="38100" dist="38100" dir="2700000" algn="tl">
                    <a:srgbClr val="FFFFFF"/>
                  </a:outerShdw>
                </a:effectLst>
              </a:rPr>
              <a:t>,</a:t>
            </a:r>
            <a:r>
              <a:rPr lang="en-US" altLang="en-US" sz="2200" b="1" dirty="0">
                <a:effectLst>
                  <a:outerShdw blurRad="38100" dist="38100" dir="2700000" algn="tl">
                    <a:srgbClr val="FFFFFF"/>
                  </a:outerShdw>
                </a:effectLst>
              </a:rPr>
              <a:t> </a:t>
            </a:r>
            <a:r>
              <a:rPr lang="en-US" altLang="en-US" sz="2000" b="1" dirty="0">
                <a:effectLst>
                  <a:outerShdw blurRad="38100" dist="38100" dir="2700000" algn="tl">
                    <a:srgbClr val="FFFFFF"/>
                  </a:outerShdw>
                </a:effectLst>
              </a:rPr>
              <a:t>46,080.00 LBS.</a:t>
            </a:r>
            <a:endParaRPr lang="en-US" altLang="en-US" sz="2000" dirty="0"/>
          </a:p>
        </p:txBody>
      </p:sp>
      <p:sp>
        <p:nvSpPr>
          <p:cNvPr id="28681" name="Line 9">
            <a:extLst>
              <a:ext uri="{FF2B5EF4-FFF2-40B4-BE49-F238E27FC236}">
                <a16:creationId xmlns:a16="http://schemas.microsoft.com/office/drawing/2014/main" id="{B13F8BC8-627D-4CCC-9C57-83E87A04FCB1}"/>
              </a:ext>
            </a:extLst>
          </p:cNvPr>
          <p:cNvSpPr>
            <a:spLocks noChangeShapeType="1"/>
          </p:cNvSpPr>
          <p:nvPr/>
        </p:nvSpPr>
        <p:spPr bwMode="auto">
          <a:xfrm>
            <a:off x="5715000" y="457198"/>
            <a:ext cx="838200" cy="396240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11">
            <a:extLst>
              <a:ext uri="{FF2B5EF4-FFF2-40B4-BE49-F238E27FC236}">
                <a16:creationId xmlns:a16="http://schemas.microsoft.com/office/drawing/2014/main" id="{8B26AB57-3D81-4D8E-9AC6-3AB6DB06B272}"/>
              </a:ext>
            </a:extLst>
          </p:cNvPr>
          <p:cNvSpPr>
            <a:spLocks noChangeShapeType="1"/>
          </p:cNvSpPr>
          <p:nvPr/>
        </p:nvSpPr>
        <p:spPr bwMode="auto">
          <a:xfrm flipH="1" flipV="1">
            <a:off x="6248400" y="457198"/>
            <a:ext cx="304800" cy="4419601"/>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4" name="AutoShape 13">
            <a:extLst>
              <a:ext uri="{FF2B5EF4-FFF2-40B4-BE49-F238E27FC236}">
                <a16:creationId xmlns:a16="http://schemas.microsoft.com/office/drawing/2014/main" id="{9AA166DA-2AE1-433D-BB7E-C0CDCFD80AD9}"/>
              </a:ext>
            </a:extLst>
          </p:cNvPr>
          <p:cNvSpPr>
            <a:spLocks noChangeArrowheads="1"/>
          </p:cNvSpPr>
          <p:nvPr/>
        </p:nvSpPr>
        <p:spPr bwMode="auto">
          <a:xfrm rot="16200000">
            <a:off x="3991989" y="2103914"/>
            <a:ext cx="339656" cy="341116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rot="10800000"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endParaRPr lang="en-US" altLang="en-US"/>
          </a:p>
        </p:txBody>
      </p:sp>
      <p:sp>
        <p:nvSpPr>
          <p:cNvPr id="28685" name="Line 14">
            <a:extLst>
              <a:ext uri="{FF2B5EF4-FFF2-40B4-BE49-F238E27FC236}">
                <a16:creationId xmlns:a16="http://schemas.microsoft.com/office/drawing/2014/main" id="{F0E75187-6B46-4348-84AE-7D33515CAA7E}"/>
              </a:ext>
            </a:extLst>
          </p:cNvPr>
          <p:cNvSpPr>
            <a:spLocks noChangeShapeType="1"/>
          </p:cNvSpPr>
          <p:nvPr/>
        </p:nvSpPr>
        <p:spPr bwMode="auto">
          <a:xfrm>
            <a:off x="2438400" y="533400"/>
            <a:ext cx="4114800" cy="28956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7" name="Text Box 16">
            <a:extLst>
              <a:ext uri="{FF2B5EF4-FFF2-40B4-BE49-F238E27FC236}">
                <a16:creationId xmlns:a16="http://schemas.microsoft.com/office/drawing/2014/main" id="{1FE2FF81-8B1D-4BA3-8F44-EC2B9C286E31}"/>
              </a:ext>
            </a:extLst>
          </p:cNvPr>
          <p:cNvSpPr txBox="1">
            <a:spLocks noChangeArrowheads="1"/>
          </p:cNvSpPr>
          <p:nvPr/>
        </p:nvSpPr>
        <p:spPr bwMode="auto">
          <a:xfrm>
            <a:off x="6477000" y="3210718"/>
            <a:ext cx="28956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spcBef>
                <a:spcPct val="50000"/>
              </a:spcBef>
            </a:pPr>
            <a:r>
              <a:rPr lang="en-US" altLang="en-US" b="1" dirty="0">
                <a:solidFill>
                  <a:srgbClr val="FF0000"/>
                </a:solidFill>
                <a:effectLst>
                  <a:outerShdw blurRad="38100" dist="38100" dir="2700000" algn="tl">
                    <a:srgbClr val="000000"/>
                  </a:outerShdw>
                </a:effectLst>
                <a:latin typeface="Georgia" panose="02040502050405020303" pitchFamily="18" charset="0"/>
              </a:rPr>
              <a:t>I.D. Number</a:t>
            </a:r>
          </a:p>
          <a:p>
            <a:pPr eaLnBrk="1" hangingPunct="1">
              <a:lnSpc>
                <a:spcPct val="80000"/>
              </a:lnSpc>
              <a:spcBef>
                <a:spcPct val="50000"/>
              </a:spcBef>
            </a:pPr>
            <a:r>
              <a:rPr lang="en-US" altLang="en-US" b="1" dirty="0">
                <a:solidFill>
                  <a:srgbClr val="FF0000"/>
                </a:solidFill>
                <a:effectLst>
                  <a:outerShdw blurRad="38100" dist="38100" dir="2700000" algn="tl">
                    <a:srgbClr val="000000"/>
                  </a:outerShdw>
                </a:effectLst>
                <a:latin typeface="Georgia" panose="02040502050405020303" pitchFamily="18" charset="0"/>
              </a:rPr>
              <a:t>Shipping Name</a:t>
            </a:r>
          </a:p>
          <a:p>
            <a:pPr eaLnBrk="1" hangingPunct="1">
              <a:lnSpc>
                <a:spcPct val="80000"/>
              </a:lnSpc>
              <a:spcBef>
                <a:spcPct val="50000"/>
              </a:spcBef>
            </a:pPr>
            <a:r>
              <a:rPr lang="en-US" altLang="en-US" b="1" dirty="0">
                <a:solidFill>
                  <a:srgbClr val="FF0000"/>
                </a:solidFill>
                <a:effectLst>
                  <a:outerShdw blurRad="38100" dist="38100" dir="2700000" algn="tl">
                    <a:srgbClr val="000000"/>
                  </a:outerShdw>
                </a:effectLst>
                <a:latin typeface="Georgia" panose="02040502050405020303" pitchFamily="18" charset="0"/>
              </a:rPr>
              <a:t>Hazard Class</a:t>
            </a:r>
          </a:p>
          <a:p>
            <a:pPr eaLnBrk="1" hangingPunct="1">
              <a:lnSpc>
                <a:spcPct val="80000"/>
              </a:lnSpc>
              <a:spcBef>
                <a:spcPct val="50000"/>
              </a:spcBef>
            </a:pPr>
            <a:r>
              <a:rPr lang="en-US" altLang="en-US" b="1" dirty="0">
                <a:solidFill>
                  <a:srgbClr val="FF0000"/>
                </a:solidFill>
                <a:effectLst>
                  <a:outerShdw blurRad="38100" dist="38100" dir="2700000" algn="tl">
                    <a:srgbClr val="000000"/>
                  </a:outerShdw>
                </a:effectLst>
                <a:latin typeface="Georgia" panose="02040502050405020303" pitchFamily="18" charset="0"/>
              </a:rPr>
              <a:t>Packing Group</a:t>
            </a:r>
          </a:p>
        </p:txBody>
      </p:sp>
      <p:sp>
        <p:nvSpPr>
          <p:cNvPr id="28679" name="Line 7">
            <a:extLst>
              <a:ext uri="{FF2B5EF4-FFF2-40B4-BE49-F238E27FC236}">
                <a16:creationId xmlns:a16="http://schemas.microsoft.com/office/drawing/2014/main" id="{08CC6D34-36D3-429F-AE57-EF25BD4AFCFF}"/>
              </a:ext>
            </a:extLst>
          </p:cNvPr>
          <p:cNvSpPr>
            <a:spLocks noChangeShapeType="1"/>
          </p:cNvSpPr>
          <p:nvPr/>
        </p:nvSpPr>
        <p:spPr bwMode="auto">
          <a:xfrm flipH="1" flipV="1">
            <a:off x="4495800" y="609600"/>
            <a:ext cx="2057400" cy="32766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plus(in)">
                                      <p:cBhvr>
                                        <p:cTn id="7" dur="2000"/>
                                        <p:tgtEl>
                                          <p:spTgt spid="28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plus(in)">
                                      <p:cBhvr>
                                        <p:cTn id="12" dur="2000"/>
                                        <p:tgtEl>
                                          <p:spTgt spid="286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28681"/>
                                        </p:tgtEl>
                                        <p:attrNameLst>
                                          <p:attrName>style.visibility</p:attrName>
                                        </p:attrNameLst>
                                      </p:cBhvr>
                                      <p:to>
                                        <p:strVal val="visible"/>
                                      </p:to>
                                    </p:set>
                                    <p:animEffect transition="in" filter="plus(in)">
                                      <p:cBhvr>
                                        <p:cTn id="17" dur="2000"/>
                                        <p:tgtEl>
                                          <p:spTgt spid="286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28682"/>
                                        </p:tgtEl>
                                        <p:attrNameLst>
                                          <p:attrName>style.visibility</p:attrName>
                                        </p:attrNameLst>
                                      </p:cBhvr>
                                      <p:to>
                                        <p:strVal val="visible"/>
                                      </p:to>
                                    </p:set>
                                    <p:animEffect transition="in" filter="plus(in)">
                                      <p:cBhvr>
                                        <p:cTn id="22" dur="2000"/>
                                        <p:tgtEl>
                                          <p:spTgt spid="286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mph" presetSubtype="0" fill="hold" grpId="0" nodeType="clickEffect">
                                  <p:stCondLst>
                                    <p:cond delay="0"/>
                                  </p:stCondLst>
                                  <p:childTnLst>
                                    <p:animClr clrSpc="rgb" dir="cw">
                                      <p:cBhvr override="childStyle">
                                        <p:cTn id="26" dur="1900" fill="hold">
                                          <p:stCondLst>
                                            <p:cond delay="100"/>
                                          </p:stCondLst>
                                        </p:cTn>
                                        <p:tgtEl>
                                          <p:spTgt spid="28684"/>
                                        </p:tgtEl>
                                        <p:attrNameLst>
                                          <p:attrName>style.color</p:attrName>
                                        </p:attrNameLst>
                                      </p:cBhvr>
                                      <p:to>
                                        <a:srgbClr val="2C5884"/>
                                      </p:to>
                                    </p:animClr>
                                    <p:animClr clrSpc="rgb" dir="cw">
                                      <p:cBhvr>
                                        <p:cTn id="27" dur="1900" fill="hold">
                                          <p:stCondLst>
                                            <p:cond delay="100"/>
                                          </p:stCondLst>
                                        </p:cTn>
                                        <p:tgtEl>
                                          <p:spTgt spid="28684"/>
                                        </p:tgtEl>
                                        <p:attrNameLst>
                                          <p:attrName>fillColor</p:attrName>
                                        </p:attrNameLst>
                                      </p:cBhvr>
                                      <p:to>
                                        <a:srgbClr val="2C5884"/>
                                      </p:to>
                                    </p:animClr>
                                    <p:set>
                                      <p:cBhvr>
                                        <p:cTn id="28" dur="1900" fill="hold">
                                          <p:stCondLst>
                                            <p:cond delay="100"/>
                                          </p:stCondLst>
                                        </p:cTn>
                                        <p:tgtEl>
                                          <p:spTgt spid="28684"/>
                                        </p:tgtEl>
                                        <p:attrNameLst>
                                          <p:attrName>fill.type</p:attrName>
                                        </p:attrNameLst>
                                      </p:cBhvr>
                                      <p:to>
                                        <p:strVal val="solid"/>
                                      </p:to>
                                    </p:set>
                                    <p:set>
                                      <p:cBhvr>
                                        <p:cTn id="29" dur="1900" fill="hold">
                                          <p:stCondLst>
                                            <p:cond delay="100"/>
                                          </p:stCondLst>
                                        </p:cTn>
                                        <p:tgtEl>
                                          <p:spTgt spid="28684"/>
                                        </p:tgtEl>
                                        <p:attrNameLst>
                                          <p:attrName>fill.on</p:attrName>
                                        </p:attrNameLst>
                                      </p:cBhvr>
                                      <p:to>
                                        <p:strVal val="true"/>
                                      </p:to>
                                    </p:set>
                                    <p:animScale>
                                      <p:cBhvr>
                                        <p:cTn id="30" dur="200" fill="hold">
                                          <p:stCondLst>
                                            <p:cond delay="0"/>
                                          </p:stCondLst>
                                        </p:cTn>
                                        <p:tgtEl>
                                          <p:spTgt spid="28684"/>
                                        </p:tgtEl>
                                      </p:cBhvr>
                                      <p:from x="100000" y="100000"/>
                                      <p:to x="100000" y="5000"/>
                                    </p:animScale>
                                    <p:animScale>
                                      <p:cBhvr>
                                        <p:cTn id="31" dur="200" fill="hold">
                                          <p:stCondLst>
                                            <p:cond delay="200"/>
                                          </p:stCondLst>
                                        </p:cTn>
                                        <p:tgtEl>
                                          <p:spTgt spid="28684"/>
                                        </p:tgtEl>
                                      </p:cBhvr>
                                      <p:from x="100000" y="5000"/>
                                      <p:to x="120000" y="150000"/>
                                    </p:animScale>
                                    <p:animScale>
                                      <p:cBhvr>
                                        <p:cTn id="32" dur="600" fill="hold">
                                          <p:stCondLst>
                                            <p:cond delay="1400"/>
                                          </p:stCondLst>
                                        </p:cTn>
                                        <p:tgtEl>
                                          <p:spTgt spid="28684"/>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D1F5948-E9A5-4DEE-BB52-4A3C344982AC}"/>
              </a:ext>
            </a:extLst>
          </p:cNvPr>
          <p:cNvSpPr>
            <a:spLocks noGrp="1" noChangeArrowheads="1"/>
          </p:cNvSpPr>
          <p:nvPr>
            <p:ph type="title" idx="4294967295"/>
          </p:nvPr>
        </p:nvSpPr>
        <p:spPr>
          <a:xfrm>
            <a:off x="0" y="152400"/>
            <a:ext cx="8229600" cy="1143000"/>
          </a:xfrm>
        </p:spPr>
        <p:txBody>
          <a:bodyPr lIns="91440" tIns="45720" rIns="91440" bIns="45720"/>
          <a:lstStyle/>
          <a:p>
            <a:pPr>
              <a:defRPr/>
            </a:pPr>
            <a:r>
              <a:rPr lang="en-US" sz="4400" b="1" kern="0" dirty="0">
                <a:solidFill>
                  <a:srgbClr val="5C531E"/>
                </a:solidFill>
                <a:effectLst>
                  <a:outerShdw blurRad="38100" dist="38100" dir="2700000" algn="tl">
                    <a:srgbClr val="000000">
                      <a:alpha val="43137"/>
                    </a:srgbClr>
                  </a:outerShdw>
                </a:effectLst>
                <a:latin typeface="+mj-lt"/>
                <a:cs typeface="+mj-cs"/>
              </a:rPr>
              <a:t>Shipping Papers</a:t>
            </a:r>
          </a:p>
        </p:txBody>
      </p:sp>
      <p:sp>
        <p:nvSpPr>
          <p:cNvPr id="79875" name="Rectangle 3">
            <a:extLst>
              <a:ext uri="{FF2B5EF4-FFF2-40B4-BE49-F238E27FC236}">
                <a16:creationId xmlns:a16="http://schemas.microsoft.com/office/drawing/2014/main" id="{FDB79B92-C8CD-4F58-9294-751C4DDACF63}"/>
              </a:ext>
            </a:extLst>
          </p:cNvPr>
          <p:cNvSpPr>
            <a:spLocks noGrp="1" noChangeArrowheads="1"/>
          </p:cNvSpPr>
          <p:nvPr>
            <p:ph type="body" idx="4294967295"/>
          </p:nvPr>
        </p:nvSpPr>
        <p:spPr>
          <a:xfrm>
            <a:off x="0" y="914400"/>
            <a:ext cx="8229600" cy="4525963"/>
          </a:xfrm>
        </p:spPr>
        <p:txBody>
          <a:bodyPr lIns="91440" tIns="45720" rIns="91440" bIns="45720"/>
          <a:lstStyle/>
          <a:p>
            <a:pPr>
              <a:lnSpc>
                <a:spcPct val="90000"/>
              </a:lnSpc>
              <a:buFontTx/>
              <a:buNone/>
            </a:pPr>
            <a:r>
              <a:rPr lang="en-US" altLang="en-US" sz="2000" b="1" dirty="0"/>
              <a:t>	The carrier (Driver) is responsible for ensuring the Shipping Papers are in order, in your possession and immediately available in case of an emergency. </a:t>
            </a:r>
          </a:p>
          <a:p>
            <a:pPr>
              <a:lnSpc>
                <a:spcPct val="90000"/>
              </a:lnSpc>
            </a:pPr>
            <a:r>
              <a:rPr lang="en-US" altLang="en-US" sz="2000" b="1" i="1" dirty="0">
                <a:solidFill>
                  <a:srgbClr val="FF0000"/>
                </a:solidFill>
                <a:effectLst>
                  <a:outerShdw blurRad="38100" dist="38100" dir="2700000" algn="tl">
                    <a:srgbClr val="000000"/>
                  </a:outerShdw>
                </a:effectLst>
              </a:rPr>
              <a:t>When at the driving controls, the shipping papers must be within arms reach while restrained by a seatbelt and visible to anyone entering the vehicle</a:t>
            </a:r>
            <a:r>
              <a:rPr lang="en-US" altLang="en-US" sz="2000" dirty="0"/>
              <a:t>.</a:t>
            </a:r>
          </a:p>
          <a:p>
            <a:pPr lvl="1">
              <a:lnSpc>
                <a:spcPct val="90000"/>
              </a:lnSpc>
            </a:pPr>
            <a:r>
              <a:rPr lang="en-US" altLang="en-US" sz="1800" dirty="0"/>
              <a:t>The usually preferred option is to place the shipping papers (with the </a:t>
            </a:r>
            <a:r>
              <a:rPr lang="en-US" altLang="en-US" sz="1800" i="1" dirty="0">
                <a:solidFill>
                  <a:srgbClr val="FF0000"/>
                </a:solidFill>
                <a:effectLst>
                  <a:outerShdw blurRad="38100" dist="38100" dir="2700000" algn="tl">
                    <a:srgbClr val="000000"/>
                  </a:outerShdw>
                </a:effectLst>
              </a:rPr>
              <a:t>ERG</a:t>
            </a:r>
            <a:r>
              <a:rPr lang="en-US" altLang="en-US" sz="1800" dirty="0"/>
              <a:t>) in the holder on the driver’s door.</a:t>
            </a:r>
          </a:p>
          <a:p>
            <a:pPr>
              <a:lnSpc>
                <a:spcPct val="90000"/>
              </a:lnSpc>
            </a:pPr>
            <a:r>
              <a:rPr lang="en-US" altLang="en-US" sz="1800" b="1" dirty="0">
                <a:solidFill>
                  <a:srgbClr val="FF0000"/>
                </a:solidFill>
                <a:effectLst>
                  <a:outerShdw blurRad="38100" dist="38100" dir="2700000" algn="tl">
                    <a:srgbClr val="000000"/>
                  </a:outerShdw>
                </a:effectLst>
              </a:rPr>
              <a:t>When you exit the vehicle, the paperwork stays in the drivers side door pouch or on the drivers side seat with the engine off, doors locked and freight box locked.</a:t>
            </a:r>
          </a:p>
          <a:p>
            <a:pPr>
              <a:lnSpc>
                <a:spcPct val="90000"/>
              </a:lnSpc>
            </a:pPr>
            <a:r>
              <a:rPr lang="en-US" altLang="en-US" sz="1800" b="1" dirty="0">
                <a:solidFill>
                  <a:srgbClr val="FF0000"/>
                </a:solidFill>
                <a:effectLst>
                  <a:outerShdw blurRad="38100" dist="38100" dir="2700000" algn="tl">
                    <a:srgbClr val="000000"/>
                  </a:outerShdw>
                </a:effectLst>
              </a:rPr>
              <a:t>When relaying a load, the paperwork should be located in the trailer registration box on the front of the trailer.</a:t>
            </a:r>
          </a:p>
          <a:p>
            <a:pPr lvl="1">
              <a:lnSpc>
                <a:spcPct val="90000"/>
              </a:lnSpc>
            </a:pPr>
            <a:r>
              <a:rPr lang="en-US" altLang="en-US" sz="1600" b="1" dirty="0">
                <a:solidFill>
                  <a:srgbClr val="FF0000"/>
                </a:solidFill>
                <a:effectLst>
                  <a:outerShdw blurRad="38100" dist="38100" dir="2700000" algn="tl">
                    <a:srgbClr val="000000"/>
                  </a:outerShdw>
                </a:effectLst>
              </a:rPr>
              <a:t>If dropping the trailer at a secure facility, leave the shipping papers with the guard at the gate.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CA74339-3A6F-4C57-B2DF-22DA3B4F2E3E}"/>
              </a:ext>
            </a:extLst>
          </p:cNvPr>
          <p:cNvSpPr>
            <a:spLocks noChangeArrowheads="1"/>
          </p:cNvSpPr>
          <p:nvPr/>
        </p:nvSpPr>
        <p:spPr bwMode="auto">
          <a:xfrm>
            <a:off x="685800" y="228600"/>
            <a:ext cx="7772400" cy="1066800"/>
          </a:xfrm>
          <a:prstGeom prst="rect">
            <a:avLst/>
          </a:prstGeom>
          <a:noFill/>
          <a:ln w="9525">
            <a:noFill/>
            <a:miter lim="800000"/>
            <a:headEnd/>
            <a:tailEnd/>
          </a:ln>
        </p:spPr>
        <p:txBody>
          <a:bodyPr anchor="ctr"/>
          <a:lstStyle/>
          <a:p>
            <a:pPr algn="ctr">
              <a:lnSpc>
                <a:spcPct val="130000"/>
              </a:lnSpc>
              <a:defRPr/>
            </a:pPr>
            <a:r>
              <a:rPr lang="en-US" sz="4400" b="1">
                <a:solidFill>
                  <a:srgbClr val="5C531E"/>
                </a:solidFill>
                <a:effectLst>
                  <a:outerShdw blurRad="38100" dist="38100" dir="2700000" algn="tl">
                    <a:srgbClr val="000000"/>
                  </a:outerShdw>
                </a:effectLst>
                <a:latin typeface="Arial" charset="0"/>
                <a:cs typeface="Arial" charset="0"/>
              </a:rPr>
              <a:t>Shipping Papers</a:t>
            </a:r>
            <a:br>
              <a:rPr lang="en-US" sz="4400">
                <a:solidFill>
                  <a:srgbClr val="CCCC00"/>
                </a:solidFill>
                <a:effectLst>
                  <a:outerShdw blurRad="38100" dist="38100" dir="2700000" algn="tl">
                    <a:srgbClr val="000000"/>
                  </a:outerShdw>
                </a:effectLst>
                <a:latin typeface="Arial" charset="0"/>
                <a:cs typeface="Arial" charset="0"/>
              </a:rPr>
            </a:br>
            <a:r>
              <a:rPr lang="en-US" sz="1600" b="1">
                <a:solidFill>
                  <a:srgbClr val="CC0000"/>
                </a:solidFill>
                <a:effectLst>
                  <a:outerShdw blurRad="38100" dist="38100" dir="2700000" algn="tl">
                    <a:srgbClr val="000000"/>
                  </a:outerShdw>
                </a:effectLst>
                <a:latin typeface="Verdana" pitchFamily="34" charset="0"/>
                <a:cs typeface="Arial" charset="0"/>
              </a:rPr>
              <a:t>Emergency Response Information §172.602</a:t>
            </a:r>
          </a:p>
        </p:txBody>
      </p:sp>
      <p:sp>
        <p:nvSpPr>
          <p:cNvPr id="30723" name="Text Box 3">
            <a:extLst>
              <a:ext uri="{FF2B5EF4-FFF2-40B4-BE49-F238E27FC236}">
                <a16:creationId xmlns:a16="http://schemas.microsoft.com/office/drawing/2014/main" id="{D43890E5-7747-460F-B735-CF67086EDA50}"/>
              </a:ext>
            </a:extLst>
          </p:cNvPr>
          <p:cNvSpPr txBox="1">
            <a:spLocks noChangeArrowheads="1"/>
          </p:cNvSpPr>
          <p:nvPr/>
        </p:nvSpPr>
        <p:spPr bwMode="auto">
          <a:xfrm>
            <a:off x="457200" y="1371600"/>
            <a:ext cx="83058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914400" indent="-457200" eaLnBrk="0" hangingPunct="0">
              <a:defRPr sz="2400">
                <a:solidFill>
                  <a:schemeClr val="tx1"/>
                </a:solidFill>
                <a:latin typeface="Times New Roman" panose="02020603050405020304" pitchFamily="18" charset="0"/>
                <a:cs typeface="Arial" panose="020B0604020202020204" pitchFamily="34" charset="0"/>
              </a:defRPr>
            </a:lvl2pPr>
            <a:lvl3pPr marL="1371600" indent="-457200" eaLnBrk="0" hangingPunct="0">
              <a:defRPr sz="2400">
                <a:solidFill>
                  <a:schemeClr val="tx1"/>
                </a:solidFill>
                <a:latin typeface="Times New Roman" panose="02020603050405020304" pitchFamily="18" charset="0"/>
                <a:cs typeface="Arial" panose="020B0604020202020204" pitchFamily="34" charset="0"/>
              </a:defRPr>
            </a:lvl3pPr>
            <a:lvl4pPr marL="1828800" indent="-457200" eaLnBrk="0" hangingPunct="0">
              <a:defRPr sz="2400">
                <a:solidFill>
                  <a:schemeClr val="tx1"/>
                </a:solidFill>
                <a:latin typeface="Times New Roman" panose="02020603050405020304" pitchFamily="18" charset="0"/>
                <a:cs typeface="Arial" panose="020B0604020202020204" pitchFamily="34" charset="0"/>
              </a:defRPr>
            </a:lvl4pPr>
            <a:lvl5pPr marL="2286000" indent="-457200" eaLnBrk="0" hangingPunct="0">
              <a:defRPr sz="2400">
                <a:solidFill>
                  <a:schemeClr val="tx1"/>
                </a:solidFill>
                <a:latin typeface="Times New Roman" panose="02020603050405020304" pitchFamily="18"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50000"/>
              </a:spcBef>
            </a:pPr>
            <a:r>
              <a:rPr lang="en-US" altLang="en-US"/>
              <a:t>	</a:t>
            </a:r>
            <a:r>
              <a:rPr lang="en-US" altLang="en-US" sz="2000"/>
              <a:t>Emergency response information specific to the Hazardous Materials being transported must be presented on the shipping paper or in a separate document in conjunction with the shipping paper such as the Emergency Response Guide (ERG). </a:t>
            </a:r>
          </a:p>
          <a:p>
            <a:pPr>
              <a:lnSpc>
                <a:spcPct val="90000"/>
              </a:lnSpc>
              <a:spcBef>
                <a:spcPct val="50000"/>
              </a:spcBef>
              <a:buFontTx/>
              <a:buChar char="•"/>
            </a:pPr>
            <a:r>
              <a:rPr lang="en-US" altLang="en-US" sz="2000" i="1">
                <a:solidFill>
                  <a:srgbClr val="FF0000"/>
                </a:solidFill>
                <a:effectLst>
                  <a:outerShdw blurRad="38100" dist="38100" dir="2700000" algn="tl">
                    <a:srgbClr val="000000"/>
                  </a:outerShdw>
                </a:effectLst>
              </a:rPr>
              <a:t>Emergency Response information must be treated in the same manner as shipping papers regarding availability and placement in the vehicle.</a:t>
            </a:r>
          </a:p>
          <a:p>
            <a:pPr>
              <a:spcBef>
                <a:spcPct val="50000"/>
              </a:spcBef>
            </a:pPr>
            <a:r>
              <a:rPr lang="en-US" altLang="en-US" sz="1600" b="1">
                <a:solidFill>
                  <a:srgbClr val="CC0000"/>
                </a:solidFill>
              </a:rPr>
              <a:t>	</a:t>
            </a:r>
            <a:r>
              <a:rPr lang="en-US" altLang="en-US" sz="1600" b="1" u="sng">
                <a:solidFill>
                  <a:srgbClr val="CC0000"/>
                </a:solidFill>
              </a:rPr>
              <a:t>The following information is required, as a minimum, by Part 172, Subpart G:</a:t>
            </a:r>
          </a:p>
          <a:p>
            <a:pPr>
              <a:lnSpc>
                <a:spcPct val="70000"/>
              </a:lnSpc>
              <a:spcBef>
                <a:spcPct val="50000"/>
              </a:spcBef>
            </a:pPr>
            <a:r>
              <a:rPr lang="en-US" altLang="en-US" sz="1600"/>
              <a:t>	- description of the Hazardous Material;</a:t>
            </a:r>
          </a:p>
          <a:p>
            <a:pPr>
              <a:lnSpc>
                <a:spcPct val="70000"/>
              </a:lnSpc>
              <a:spcBef>
                <a:spcPct val="50000"/>
              </a:spcBef>
            </a:pPr>
            <a:r>
              <a:rPr lang="en-US" altLang="en-US" sz="1600"/>
              <a:t>	- immediate hazards to health;</a:t>
            </a:r>
          </a:p>
          <a:p>
            <a:pPr>
              <a:lnSpc>
                <a:spcPct val="70000"/>
              </a:lnSpc>
              <a:spcBef>
                <a:spcPct val="50000"/>
              </a:spcBef>
            </a:pPr>
            <a:r>
              <a:rPr lang="en-US" altLang="en-US" sz="1600"/>
              <a:t>	- risks of fire or explosion;</a:t>
            </a:r>
          </a:p>
          <a:p>
            <a:pPr>
              <a:lnSpc>
                <a:spcPct val="70000"/>
              </a:lnSpc>
              <a:spcBef>
                <a:spcPct val="50000"/>
              </a:spcBef>
            </a:pPr>
            <a:r>
              <a:rPr lang="en-US" altLang="en-US" sz="1600"/>
              <a:t>	- immediate precautions to take in the event of an accident or incident;</a:t>
            </a:r>
          </a:p>
          <a:p>
            <a:pPr>
              <a:lnSpc>
                <a:spcPct val="70000"/>
              </a:lnSpc>
              <a:spcBef>
                <a:spcPct val="50000"/>
              </a:spcBef>
            </a:pPr>
            <a:r>
              <a:rPr lang="en-US" altLang="en-US" sz="1600"/>
              <a:t>	- immediate methods for handling small or large fires;</a:t>
            </a:r>
          </a:p>
          <a:p>
            <a:pPr>
              <a:lnSpc>
                <a:spcPct val="70000"/>
              </a:lnSpc>
              <a:spcBef>
                <a:spcPct val="50000"/>
              </a:spcBef>
            </a:pPr>
            <a:r>
              <a:rPr lang="en-US" altLang="en-US" sz="1600"/>
              <a:t>	- initial methods for handling spills or leaks in the absence of fire; and</a:t>
            </a:r>
          </a:p>
          <a:p>
            <a:pPr>
              <a:lnSpc>
                <a:spcPct val="70000"/>
              </a:lnSpc>
              <a:spcBef>
                <a:spcPct val="50000"/>
              </a:spcBef>
            </a:pPr>
            <a:r>
              <a:rPr lang="en-US" altLang="en-US" sz="1600"/>
              <a:t>	- preliminary first aid measures.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E8EC1F79-98C9-4532-9F9C-F977224D5E56}"/>
              </a:ext>
            </a:extLst>
          </p:cNvPr>
          <p:cNvSpPr>
            <a:spLocks noChangeArrowheads="1"/>
          </p:cNvSpPr>
          <p:nvPr/>
        </p:nvSpPr>
        <p:spPr bwMode="auto">
          <a:xfrm>
            <a:off x="4267200" y="1676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000" b="1">
              <a:latin typeface="Arial" panose="020B0604020202020204" pitchFamily="34" charset="0"/>
            </a:endParaRPr>
          </a:p>
        </p:txBody>
      </p:sp>
      <p:sp>
        <p:nvSpPr>
          <p:cNvPr id="130052" name="WordArt 3">
            <a:extLst>
              <a:ext uri="{FF2B5EF4-FFF2-40B4-BE49-F238E27FC236}">
                <a16:creationId xmlns:a16="http://schemas.microsoft.com/office/drawing/2014/main" id="{4C2C65ED-B415-48B5-9B4A-1F087EFF0355}"/>
              </a:ext>
            </a:extLst>
          </p:cNvPr>
          <p:cNvSpPr>
            <a:spLocks noChangeArrowheads="1" noChangeShapeType="1" noTextEdit="1"/>
          </p:cNvSpPr>
          <p:nvPr/>
        </p:nvSpPr>
        <p:spPr bwMode="auto">
          <a:xfrm>
            <a:off x="457200" y="381000"/>
            <a:ext cx="8229600" cy="1905000"/>
          </a:xfrm>
          <a:prstGeom prst="rect">
            <a:avLst/>
          </a:prstGeom>
        </p:spPr>
        <p:txBody>
          <a:bodyPr wrap="none" fromWordArt="1">
            <a:prstTxWarp prst="textCanUp">
              <a:avLst>
                <a:gd name="adj" fmla="val 85713"/>
              </a:avLst>
            </a:prstTxWarp>
          </a:bodyPr>
          <a:lstStyle/>
          <a:p>
            <a:pPr algn="ctr"/>
            <a:r>
              <a:rPr lang="en-US" sz="3600" b="1" kern="10">
                <a:ln w="9525">
                  <a:solidFill>
                    <a:srgbClr val="3333FF"/>
                  </a:solidFill>
                  <a:round/>
                  <a:headEnd type="none" w="sm" len="sm"/>
                  <a:tailEnd type="none" w="sm" len="sm"/>
                </a:ln>
                <a:solidFill>
                  <a:srgbClr val="2C5884"/>
                </a:solidFill>
                <a:effectLst>
                  <a:outerShdw dist="45791" dir="2021404" algn="ctr" rotWithShape="0">
                    <a:srgbClr val="C0C0C0"/>
                  </a:outerShdw>
                </a:effectLst>
                <a:cs typeface="Times New Roman" panose="02020603050405020304" pitchFamily="18" charset="0"/>
              </a:rPr>
              <a:t> The Emergency Response </a:t>
            </a:r>
          </a:p>
          <a:p>
            <a:pPr algn="ctr"/>
            <a:r>
              <a:rPr lang="en-US" sz="3600" b="1" kern="10">
                <a:ln w="9525">
                  <a:solidFill>
                    <a:srgbClr val="3333FF"/>
                  </a:solidFill>
                  <a:round/>
                  <a:headEnd type="none" w="sm" len="sm"/>
                  <a:tailEnd type="none" w="sm" len="sm"/>
                </a:ln>
                <a:solidFill>
                  <a:srgbClr val="2C5884"/>
                </a:solidFill>
                <a:effectLst>
                  <a:outerShdw dist="45791" dir="2021404" algn="ctr" rotWithShape="0">
                    <a:srgbClr val="C0C0C0"/>
                  </a:outerShdw>
                </a:effectLst>
                <a:cs typeface="Times New Roman" panose="02020603050405020304" pitchFamily="18" charset="0"/>
              </a:rPr>
              <a:t>Guidebook</a:t>
            </a:r>
          </a:p>
        </p:txBody>
      </p:sp>
      <p:pic>
        <p:nvPicPr>
          <p:cNvPr id="3" name="Picture 2" descr="A close up of text on a white background&#10;&#10;Description automatically generated">
            <a:extLst>
              <a:ext uri="{FF2B5EF4-FFF2-40B4-BE49-F238E27FC236}">
                <a16:creationId xmlns:a16="http://schemas.microsoft.com/office/drawing/2014/main" id="{C87AEA73-8F46-417D-A629-739756833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133600"/>
            <a:ext cx="2819400" cy="3428013"/>
          </a:xfrm>
          <a:prstGeom prst="rect">
            <a:avLst/>
          </a:prstGeom>
        </p:spPr>
      </p:pic>
      <p:sp>
        <p:nvSpPr>
          <p:cNvPr id="4" name="Rectangle 3">
            <a:extLst>
              <a:ext uri="{FF2B5EF4-FFF2-40B4-BE49-F238E27FC236}">
                <a16:creationId xmlns:a16="http://schemas.microsoft.com/office/drawing/2014/main" id="{8F36A817-C00B-4561-9DDC-06C2D0F40F76}"/>
              </a:ext>
            </a:extLst>
          </p:cNvPr>
          <p:cNvSpPr/>
          <p:nvPr/>
        </p:nvSpPr>
        <p:spPr>
          <a:xfrm>
            <a:off x="166181" y="2172511"/>
            <a:ext cx="4572000" cy="3241913"/>
          </a:xfrm>
          <a:prstGeom prst="rect">
            <a:avLst/>
          </a:prstGeom>
        </p:spPr>
        <p:txBody>
          <a:bodyPr>
            <a:spAutoFit/>
          </a:bodyPr>
          <a:lstStyle/>
          <a:p>
            <a:pPr marL="342900" lvl="0" indent="-342900" defTabSz="457200">
              <a:spcBef>
                <a:spcPts val="1000"/>
              </a:spcBef>
              <a:buClr>
                <a:srgbClr val="90C226"/>
              </a:buClr>
              <a:buSzPct val="80000"/>
            </a:pPr>
            <a:r>
              <a:rPr lang="en-US" altLang="en-US" sz="1800" b="1" dirty="0">
                <a:solidFill>
                  <a:srgbClr val="404040"/>
                </a:solidFill>
                <a:latin typeface="Trebuchet MS" panose="020B0603020202020204"/>
                <a:cs typeface="+mn-cs"/>
              </a:rPr>
              <a:t>	The carrier (Driver) must have a recent copy of the </a:t>
            </a:r>
            <a:r>
              <a:rPr lang="en-US" altLang="en-US" sz="1800" b="1" i="1" dirty="0">
                <a:solidFill>
                  <a:srgbClr val="FF0000"/>
                </a:solidFill>
                <a:effectLst>
                  <a:outerShdw blurRad="38100" dist="38100" dir="2700000" algn="tl">
                    <a:srgbClr val="000000"/>
                  </a:outerShdw>
                </a:effectLst>
                <a:latin typeface="Trebuchet MS" panose="020B0603020202020204"/>
                <a:cs typeface="+mn-cs"/>
              </a:rPr>
              <a:t>Emergency Response Guide</a:t>
            </a:r>
            <a:r>
              <a:rPr lang="en-US" altLang="en-US" sz="1800" b="1" dirty="0">
                <a:solidFill>
                  <a:srgbClr val="404040"/>
                </a:solidFill>
                <a:latin typeface="Trebuchet MS" panose="020B0603020202020204"/>
                <a:cs typeface="+mn-cs"/>
              </a:rPr>
              <a:t> available at all times. </a:t>
            </a:r>
          </a:p>
          <a:p>
            <a:pPr marL="342900" lvl="0" indent="-342900" defTabSz="457200">
              <a:spcBef>
                <a:spcPts val="1000"/>
              </a:spcBef>
              <a:buClr>
                <a:srgbClr val="90C226"/>
              </a:buClr>
              <a:buSzPct val="80000"/>
            </a:pPr>
            <a:endParaRPr lang="en-US" altLang="en-US" sz="800" b="1" dirty="0">
              <a:solidFill>
                <a:srgbClr val="404040"/>
              </a:solidFill>
              <a:latin typeface="Trebuchet MS" panose="020B0603020202020204"/>
              <a:cs typeface="+mn-cs"/>
            </a:endParaRPr>
          </a:p>
          <a:p>
            <a:pPr marL="342900" lvl="0" indent="-342900" defTabSz="457200">
              <a:spcBef>
                <a:spcPts val="1000"/>
              </a:spcBef>
              <a:buClr>
                <a:srgbClr val="90C226"/>
              </a:buClr>
              <a:buSzPct val="80000"/>
              <a:buFont typeface="Wingdings 3" panose="05040102010807070707" pitchFamily="18" charset="2"/>
              <a:buChar char=""/>
            </a:pPr>
            <a:r>
              <a:rPr lang="en-US" altLang="en-US" sz="1800" dirty="0">
                <a:solidFill>
                  <a:srgbClr val="FF0000"/>
                </a:solidFill>
                <a:effectLst>
                  <a:outerShdw blurRad="38100" dist="38100" dir="2700000" algn="tl">
                    <a:srgbClr val="000000"/>
                  </a:outerShdw>
                </a:effectLst>
                <a:latin typeface="Trebuchet MS" panose="020B0603020202020204"/>
                <a:cs typeface="+mn-cs"/>
              </a:rPr>
              <a:t>It is used for determining the course of action and first aid treatment pertaining to the specific type of Hazardous Material being transported, in the event of an </a:t>
            </a:r>
            <a:r>
              <a:rPr lang="en-US" altLang="en-US" sz="1800" i="1" u="sng" dirty="0">
                <a:solidFill>
                  <a:srgbClr val="FF0000"/>
                </a:solidFill>
                <a:effectLst>
                  <a:outerShdw blurRad="38100" dist="38100" dir="2700000" algn="tl">
                    <a:srgbClr val="000000"/>
                  </a:outerShdw>
                </a:effectLst>
                <a:latin typeface="Trebuchet MS" panose="020B0603020202020204"/>
                <a:cs typeface="+mn-cs"/>
              </a:rPr>
              <a:t>emergency</a:t>
            </a:r>
            <a:r>
              <a:rPr lang="en-US" altLang="en-US" sz="1800" dirty="0">
                <a:solidFill>
                  <a:srgbClr val="FF0000"/>
                </a:solidFill>
                <a:effectLst>
                  <a:outerShdw blurRad="38100" dist="38100" dir="2700000" algn="tl">
                    <a:srgbClr val="000000"/>
                  </a:outerShdw>
                </a:effectLst>
                <a:latin typeface="Trebuchet MS" panose="020B0603020202020204"/>
                <a:cs typeface="+mn-cs"/>
              </a:rPr>
              <a:t> or incident/accident.</a:t>
            </a:r>
            <a:r>
              <a:rPr lang="en-US" altLang="en-US" sz="1800" dirty="0">
                <a:solidFill>
                  <a:srgbClr val="FF0000"/>
                </a:solidFill>
                <a:latin typeface="Trebuchet MS" panose="020B0603020202020204"/>
                <a:cs typeface="+mn-cs"/>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77109E29-825B-4660-9AAB-98FAE5BB1076}"/>
              </a:ext>
            </a:extLst>
          </p:cNvPr>
          <p:cNvSpPr>
            <a:spLocks noGrp="1" noChangeArrowheads="1"/>
          </p:cNvSpPr>
          <p:nvPr>
            <p:ph type="title" idx="4294967295"/>
          </p:nvPr>
        </p:nvSpPr>
        <p:spPr>
          <a:xfrm>
            <a:off x="0" y="152400"/>
            <a:ext cx="8229600" cy="1143000"/>
          </a:xfrm>
        </p:spPr>
        <p:txBody>
          <a:bodyPr lIns="91440" tIns="45720" rIns="91440" bIns="45720"/>
          <a:lstStyle/>
          <a:p>
            <a:r>
              <a:rPr lang="en-US" altLang="en-US" sz="4400">
                <a:solidFill>
                  <a:srgbClr val="5C531E"/>
                </a:solidFill>
              </a:rPr>
              <a:t>Emergency Response Guidebook</a:t>
            </a:r>
          </a:p>
        </p:txBody>
      </p:sp>
      <p:sp>
        <p:nvSpPr>
          <p:cNvPr id="132099" name="Rectangle 3">
            <a:extLst>
              <a:ext uri="{FF2B5EF4-FFF2-40B4-BE49-F238E27FC236}">
                <a16:creationId xmlns:a16="http://schemas.microsoft.com/office/drawing/2014/main" id="{AD71D9C4-F729-4BB7-8A50-44DB2B7A0581}"/>
              </a:ext>
            </a:extLst>
          </p:cNvPr>
          <p:cNvSpPr>
            <a:spLocks noGrp="1" noChangeArrowheads="1"/>
          </p:cNvSpPr>
          <p:nvPr>
            <p:ph type="body" idx="4294967295"/>
          </p:nvPr>
        </p:nvSpPr>
        <p:spPr>
          <a:xfrm>
            <a:off x="0" y="990600"/>
            <a:ext cx="9144000" cy="5486400"/>
          </a:xfrm>
        </p:spPr>
        <p:txBody>
          <a:bodyPr lIns="91440" tIns="45720" rIns="91440" bIns="45720"/>
          <a:lstStyle/>
          <a:p>
            <a:pPr>
              <a:buFontTx/>
              <a:buNone/>
            </a:pPr>
            <a:r>
              <a:rPr lang="en-US" altLang="en-US" sz="3600" b="1" dirty="0"/>
              <a:t>	The Emergency Response Guidebook is color coded:</a:t>
            </a:r>
          </a:p>
          <a:p>
            <a:pPr lvl="1"/>
            <a:r>
              <a:rPr lang="en-US" altLang="en-US" b="1" i="1" dirty="0">
                <a:solidFill>
                  <a:srgbClr val="DBD600"/>
                </a:solidFill>
                <a:effectLst>
                  <a:outerShdw blurRad="38100" dist="38100" dir="2700000" algn="tl">
                    <a:srgbClr val="000000"/>
                  </a:outerShdw>
                </a:effectLst>
              </a:rPr>
              <a:t>Yellow</a:t>
            </a:r>
            <a:r>
              <a:rPr lang="en-US" altLang="en-US" b="1" dirty="0"/>
              <a:t> 	- ID number is listed numerically.</a:t>
            </a:r>
          </a:p>
          <a:p>
            <a:pPr lvl="1"/>
            <a:r>
              <a:rPr lang="en-US" altLang="en-US" b="1" i="1" dirty="0">
                <a:solidFill>
                  <a:srgbClr val="3333FF"/>
                </a:solidFill>
                <a:effectLst>
                  <a:outerShdw blurRad="38100" dist="38100" dir="2700000" algn="tl">
                    <a:srgbClr val="000000"/>
                  </a:outerShdw>
                </a:effectLst>
              </a:rPr>
              <a:t>Blue</a:t>
            </a:r>
            <a:r>
              <a:rPr lang="en-US" altLang="en-US" b="1" dirty="0"/>
              <a:t> 		- Hazardous Materials listed 				  alphabetically.</a:t>
            </a:r>
          </a:p>
          <a:p>
            <a:pPr lvl="1"/>
            <a:r>
              <a:rPr lang="en-US" altLang="en-US" b="1" i="1" dirty="0">
                <a:solidFill>
                  <a:srgbClr val="FF3300"/>
                </a:solidFill>
                <a:effectLst>
                  <a:outerShdw blurRad="38100" dist="38100" dir="2700000" algn="tl">
                    <a:srgbClr val="000000"/>
                  </a:outerShdw>
                </a:effectLst>
              </a:rPr>
              <a:t>Orange</a:t>
            </a:r>
            <a:r>
              <a:rPr lang="en-US" altLang="en-US" b="1" dirty="0"/>
              <a:t> 	- Guide number.</a:t>
            </a:r>
          </a:p>
          <a:p>
            <a:pPr lvl="1"/>
            <a:r>
              <a:rPr lang="en-US" altLang="en-US" b="1" i="1" dirty="0">
                <a:solidFill>
                  <a:srgbClr val="33CC33"/>
                </a:solidFill>
                <a:effectLst>
                  <a:outerShdw blurRad="38100" dist="38100" dir="2700000" algn="tl">
                    <a:srgbClr val="000000"/>
                  </a:outerShdw>
                </a:effectLst>
              </a:rPr>
              <a:t>Green</a:t>
            </a:r>
            <a:r>
              <a:rPr lang="en-US" altLang="en-US" b="1" dirty="0"/>
              <a:t> 	- Emergency Information.</a:t>
            </a:r>
          </a:p>
          <a:p>
            <a:pPr lvl="1">
              <a:buFontTx/>
              <a:buNone/>
            </a:pPr>
            <a:r>
              <a:rPr lang="en-US" altLang="en-US" sz="2400" b="1" dirty="0"/>
              <a:t>You are looking to identify the proper “</a:t>
            </a:r>
            <a:r>
              <a:rPr lang="en-US" altLang="en-US" sz="2400" b="1" i="1" u="sng" dirty="0">
                <a:solidFill>
                  <a:srgbClr val="FF3300"/>
                </a:solidFill>
                <a:effectLst>
                  <a:outerShdw blurRad="38100" dist="38100" dir="2700000" algn="tl">
                    <a:srgbClr val="000000"/>
                  </a:outerShdw>
                </a:effectLst>
              </a:rPr>
              <a:t>guide</a:t>
            </a:r>
            <a:r>
              <a:rPr lang="en-US" altLang="en-US" sz="2400" b="1" dirty="0"/>
              <a:t>” number.</a:t>
            </a:r>
          </a:p>
          <a:p>
            <a:r>
              <a:rPr lang="en-US" altLang="en-US" b="1" dirty="0">
                <a:effectLst>
                  <a:outerShdw blurRad="38100" dist="38100" dir="2700000" algn="tl">
                    <a:srgbClr val="FFFFFF"/>
                  </a:outerShdw>
                </a:effectLst>
              </a:rPr>
              <a:t>Once you have found the proper guide number in the Emergency Response Guide, insert your Bill of Lading in that page.</a:t>
            </a:r>
          </a:p>
          <a:p>
            <a:r>
              <a:rPr lang="en-US" altLang="en-US" b="1" i="1" dirty="0">
                <a:effectLst>
                  <a:outerShdw blurRad="38100" dist="38100" dir="2700000" algn="tl">
                    <a:srgbClr val="FFFFFF"/>
                  </a:outerShdw>
                </a:effectLst>
              </a:rPr>
              <a:t>The ERG and paperwork stay in the vehicle, within arms reach, at all times.</a:t>
            </a:r>
          </a:p>
          <a:p>
            <a:pPr lvl="1">
              <a:buFontTx/>
              <a:buNone/>
            </a:pPr>
            <a:endParaRPr lang="en-US" alt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1F2D9EF-96A5-44FE-A10B-3E20AE649A6F}"/>
              </a:ext>
            </a:extLst>
          </p:cNvPr>
          <p:cNvSpPr>
            <a:spLocks noGrp="1" noChangeArrowheads="1"/>
          </p:cNvSpPr>
          <p:nvPr>
            <p:ph type="title" idx="4294967295"/>
          </p:nvPr>
        </p:nvSpPr>
        <p:spPr>
          <a:xfrm>
            <a:off x="0" y="152400"/>
            <a:ext cx="8229600" cy="1143000"/>
          </a:xfrm>
        </p:spPr>
        <p:txBody>
          <a:bodyPr lIns="91440" tIns="45720" rIns="91440" bIns="45720"/>
          <a:lstStyle/>
          <a:p>
            <a:pPr>
              <a:defRPr/>
            </a:pPr>
            <a:r>
              <a:rPr lang="en-US" sz="4400" b="1" kern="0" dirty="0">
                <a:solidFill>
                  <a:srgbClr val="5C531E"/>
                </a:solidFill>
                <a:effectLst>
                  <a:outerShdw blurRad="38100" dist="38100" dir="2700000" algn="tl">
                    <a:srgbClr val="000000">
                      <a:alpha val="43137"/>
                    </a:srgbClr>
                  </a:outerShdw>
                </a:effectLst>
                <a:latin typeface="+mj-lt"/>
                <a:cs typeface="+mj-cs"/>
              </a:rPr>
              <a:t>Penalties</a:t>
            </a:r>
          </a:p>
        </p:txBody>
      </p:sp>
      <p:sp>
        <p:nvSpPr>
          <p:cNvPr id="52227" name="Rectangle 3">
            <a:extLst>
              <a:ext uri="{FF2B5EF4-FFF2-40B4-BE49-F238E27FC236}">
                <a16:creationId xmlns:a16="http://schemas.microsoft.com/office/drawing/2014/main" id="{EE134212-5D1C-41E4-84A5-4A9DFA436BA1}"/>
              </a:ext>
            </a:extLst>
          </p:cNvPr>
          <p:cNvSpPr>
            <a:spLocks noGrp="1" noChangeArrowheads="1"/>
          </p:cNvSpPr>
          <p:nvPr>
            <p:ph type="body" idx="4294967295"/>
          </p:nvPr>
        </p:nvSpPr>
        <p:spPr>
          <a:xfrm>
            <a:off x="0" y="1371600"/>
            <a:ext cx="8229600" cy="4525963"/>
          </a:xfrm>
        </p:spPr>
        <p:txBody>
          <a:bodyPr lIns="91440" tIns="45720" rIns="91440" bIns="45720"/>
          <a:lstStyle/>
          <a:p>
            <a:pPr>
              <a:lnSpc>
                <a:spcPct val="90000"/>
              </a:lnSpc>
            </a:pPr>
            <a:r>
              <a:rPr lang="en-US" altLang="en-US" sz="2800" b="1" dirty="0">
                <a:effectLst>
                  <a:outerShdw blurRad="38100" dist="38100" dir="2700000" algn="tl">
                    <a:srgbClr val="FFFFFF"/>
                  </a:outerShdw>
                </a:effectLst>
              </a:rPr>
              <a:t>The penalties for violating a requirement can be up to </a:t>
            </a:r>
            <a:r>
              <a:rPr lang="en-US" altLang="en-US" sz="2800" b="1" dirty="0">
                <a:solidFill>
                  <a:srgbClr val="FF0000"/>
                </a:solidFill>
                <a:effectLst>
                  <a:outerShdw blurRad="38100" dist="38100" dir="2700000" algn="tl">
                    <a:srgbClr val="000000"/>
                  </a:outerShdw>
                </a:effectLst>
              </a:rPr>
              <a:t>$250,000.00 </a:t>
            </a:r>
            <a:r>
              <a:rPr lang="en-US" altLang="en-US" sz="2800" b="1" dirty="0">
                <a:effectLst>
                  <a:outerShdw blurRad="38100" dist="38100" dir="2700000" algn="tl">
                    <a:srgbClr val="FFFFFF"/>
                  </a:outerShdw>
                </a:effectLst>
              </a:rPr>
              <a:t>for </a:t>
            </a:r>
            <a:r>
              <a:rPr lang="en-US" altLang="en-US" sz="2800" b="1" i="1" u="sng" dirty="0">
                <a:effectLst>
                  <a:outerShdw blurRad="38100" dist="38100" dir="2700000" algn="tl">
                    <a:srgbClr val="FFFFFF"/>
                  </a:outerShdw>
                </a:effectLst>
              </a:rPr>
              <a:t>each </a:t>
            </a:r>
            <a:r>
              <a:rPr lang="en-US" altLang="en-US" sz="2800" b="1" dirty="0">
                <a:effectLst>
                  <a:outerShdw blurRad="38100" dist="38100" dir="2700000" algn="tl">
                    <a:srgbClr val="FFFFFF"/>
                  </a:outerShdw>
                </a:effectLst>
              </a:rPr>
              <a:t>violation.</a:t>
            </a:r>
          </a:p>
        </p:txBody>
      </p:sp>
      <p:pic>
        <p:nvPicPr>
          <p:cNvPr id="13322" name="Picture 10">
            <a:extLst>
              <a:ext uri="{FF2B5EF4-FFF2-40B4-BE49-F238E27FC236}">
                <a16:creationId xmlns:a16="http://schemas.microsoft.com/office/drawing/2014/main" id="{44178B16-FE77-4ECA-B165-37D197C1D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3187"/>
            <a:ext cx="2286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1">
            <a:extLst>
              <a:ext uri="{FF2B5EF4-FFF2-40B4-BE49-F238E27FC236}">
                <a16:creationId xmlns:a16="http://schemas.microsoft.com/office/drawing/2014/main" id="{0E9E234F-B5E7-4258-B32F-451A22188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63187"/>
            <a:ext cx="2438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close up of text on a white background&#10;&#10;Description automatically generated">
            <a:extLst>
              <a:ext uri="{FF2B5EF4-FFF2-40B4-BE49-F238E27FC236}">
                <a16:creationId xmlns:a16="http://schemas.microsoft.com/office/drawing/2014/main" id="{45639E13-6DE1-4AF3-AE51-D050F115E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362200"/>
            <a:ext cx="2207172" cy="2819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a:extLst>
              <a:ext uri="{FF2B5EF4-FFF2-40B4-BE49-F238E27FC236}">
                <a16:creationId xmlns:a16="http://schemas.microsoft.com/office/drawing/2014/main" id="{8B1B94E2-2638-42D2-BF9B-CF5E21837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64" t="9500" r="27432" b="61594"/>
          <a:stretch>
            <a:fillRect/>
          </a:stretch>
        </p:blipFill>
        <p:spPr bwMode="auto">
          <a:xfrm>
            <a:off x="1066800" y="3276600"/>
            <a:ext cx="723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3">
            <a:extLst>
              <a:ext uri="{FF2B5EF4-FFF2-40B4-BE49-F238E27FC236}">
                <a16:creationId xmlns:a16="http://schemas.microsoft.com/office/drawing/2014/main" id="{20D257AA-F24A-4E5A-92F5-91283B5BD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60" t="18761" r="3128" b="52304"/>
          <a:stretch>
            <a:fillRect/>
          </a:stretch>
        </p:blipFill>
        <p:spPr bwMode="auto">
          <a:xfrm>
            <a:off x="457200" y="1143000"/>
            <a:ext cx="82296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4">
            <a:extLst>
              <a:ext uri="{FF2B5EF4-FFF2-40B4-BE49-F238E27FC236}">
                <a16:creationId xmlns:a16="http://schemas.microsoft.com/office/drawing/2014/main" id="{716D8BA4-7E7F-459B-84CB-34B2897168EE}"/>
              </a:ext>
            </a:extLst>
          </p:cNvPr>
          <p:cNvSpPr>
            <a:spLocks noGrp="1" noChangeArrowheads="1"/>
          </p:cNvSpPr>
          <p:nvPr>
            <p:ph type="title" idx="4294967295"/>
          </p:nvPr>
        </p:nvSpPr>
        <p:spPr>
          <a:xfrm>
            <a:off x="457200" y="0"/>
            <a:ext cx="6096000" cy="762000"/>
          </a:xfrm>
        </p:spPr>
        <p:txBody>
          <a:bodyPr lIns="91440" tIns="45720" rIns="91440" bIns="45720"/>
          <a:lstStyle/>
          <a:p>
            <a:r>
              <a:rPr lang="en-US" altLang="en-US" sz="4400" dirty="0">
                <a:solidFill>
                  <a:srgbClr val="5C531E"/>
                </a:solidFill>
              </a:rPr>
              <a:t>ERG Section One</a:t>
            </a:r>
            <a:br>
              <a:rPr lang="en-US" altLang="en-US" sz="4400" dirty="0">
                <a:solidFill>
                  <a:srgbClr val="CCCC00"/>
                </a:solidFill>
              </a:rPr>
            </a:br>
            <a:r>
              <a:rPr lang="en-US" altLang="en-US" sz="2800" b="0" dirty="0">
                <a:solidFill>
                  <a:srgbClr val="FF0000"/>
                </a:solidFill>
              </a:rPr>
              <a:t>I.D. Number Listed Numerically</a:t>
            </a:r>
            <a:endParaRPr lang="en-US" altLang="en-US" sz="6600" b="0" dirty="0">
              <a:solidFill>
                <a:srgbClr val="CCCC00"/>
              </a:solidFill>
            </a:endParaRPr>
          </a:p>
        </p:txBody>
      </p:sp>
      <p:sp>
        <p:nvSpPr>
          <p:cNvPr id="133125" name="Line 5">
            <a:extLst>
              <a:ext uri="{FF2B5EF4-FFF2-40B4-BE49-F238E27FC236}">
                <a16:creationId xmlns:a16="http://schemas.microsoft.com/office/drawing/2014/main" id="{D24F38FB-C89B-4F6E-AEC3-7395A5AB2B38}"/>
              </a:ext>
            </a:extLst>
          </p:cNvPr>
          <p:cNvSpPr>
            <a:spLocks noChangeShapeType="1"/>
          </p:cNvSpPr>
          <p:nvPr/>
        </p:nvSpPr>
        <p:spPr bwMode="auto">
          <a:xfrm>
            <a:off x="2895600" y="3124200"/>
            <a:ext cx="4343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26" name="Line 6">
            <a:extLst>
              <a:ext uri="{FF2B5EF4-FFF2-40B4-BE49-F238E27FC236}">
                <a16:creationId xmlns:a16="http://schemas.microsoft.com/office/drawing/2014/main" id="{65248D3A-E9B6-42AA-9BB5-E733261D1209}"/>
              </a:ext>
            </a:extLst>
          </p:cNvPr>
          <p:cNvSpPr>
            <a:spLocks noChangeShapeType="1"/>
          </p:cNvSpPr>
          <p:nvPr/>
        </p:nvSpPr>
        <p:spPr bwMode="auto">
          <a:xfrm>
            <a:off x="7239000" y="3124200"/>
            <a:ext cx="0" cy="990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27" name="Line 7">
            <a:extLst>
              <a:ext uri="{FF2B5EF4-FFF2-40B4-BE49-F238E27FC236}">
                <a16:creationId xmlns:a16="http://schemas.microsoft.com/office/drawing/2014/main" id="{802C515C-04EC-4247-97CD-034D884AAD4A}"/>
              </a:ext>
            </a:extLst>
          </p:cNvPr>
          <p:cNvSpPr>
            <a:spLocks noChangeShapeType="1"/>
          </p:cNvSpPr>
          <p:nvPr/>
        </p:nvSpPr>
        <p:spPr bwMode="auto">
          <a:xfrm flipH="1">
            <a:off x="6172200" y="4114800"/>
            <a:ext cx="10668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28" name="Line 8">
            <a:extLst>
              <a:ext uri="{FF2B5EF4-FFF2-40B4-BE49-F238E27FC236}">
                <a16:creationId xmlns:a16="http://schemas.microsoft.com/office/drawing/2014/main" id="{2B0E89E8-B7B8-42B8-AC00-6E111F3E950D}"/>
              </a:ext>
            </a:extLst>
          </p:cNvPr>
          <p:cNvSpPr>
            <a:spLocks noChangeShapeType="1"/>
          </p:cNvSpPr>
          <p:nvPr/>
        </p:nvSpPr>
        <p:spPr bwMode="auto">
          <a:xfrm flipV="1">
            <a:off x="2895600" y="28956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a:extLst>
              <a:ext uri="{FF2B5EF4-FFF2-40B4-BE49-F238E27FC236}">
                <a16:creationId xmlns:a16="http://schemas.microsoft.com/office/drawing/2014/main" id="{951F5FE3-C7B5-42FB-8F65-DE46BBC0F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3" t="31493" r="2260" b="39571"/>
          <a:stretch>
            <a:fillRect/>
          </a:stretch>
        </p:blipFill>
        <p:spPr bwMode="auto">
          <a:xfrm>
            <a:off x="457200" y="13716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a:extLst>
              <a:ext uri="{FF2B5EF4-FFF2-40B4-BE49-F238E27FC236}">
                <a16:creationId xmlns:a16="http://schemas.microsoft.com/office/drawing/2014/main" id="{CC5A2790-4C6E-425C-ABC8-F6ECB786B8D4}"/>
              </a:ext>
            </a:extLst>
          </p:cNvPr>
          <p:cNvSpPr>
            <a:spLocks noGrp="1" noChangeArrowheads="1"/>
          </p:cNvSpPr>
          <p:nvPr>
            <p:ph type="title" idx="4294967295"/>
          </p:nvPr>
        </p:nvSpPr>
        <p:spPr>
          <a:xfrm>
            <a:off x="457200" y="266700"/>
            <a:ext cx="6553200" cy="762000"/>
          </a:xfrm>
        </p:spPr>
        <p:txBody>
          <a:bodyPr lIns="91440" tIns="45720" rIns="91440" bIns="45720"/>
          <a:lstStyle/>
          <a:p>
            <a:r>
              <a:rPr lang="en-US" altLang="en-US" sz="4400" dirty="0">
                <a:solidFill>
                  <a:srgbClr val="5C531E"/>
                </a:solidFill>
              </a:rPr>
              <a:t>ERG Section Two</a:t>
            </a:r>
            <a:br>
              <a:rPr lang="en-US" altLang="en-US" sz="4400" dirty="0">
                <a:solidFill>
                  <a:srgbClr val="CCCC00"/>
                </a:solidFill>
              </a:rPr>
            </a:br>
            <a:r>
              <a:rPr lang="en-US" altLang="en-US" sz="2800" b="0" dirty="0">
                <a:solidFill>
                  <a:srgbClr val="FF0000"/>
                </a:solidFill>
              </a:rPr>
              <a:t>Hazmat substance listed alphabetically</a:t>
            </a:r>
            <a:endParaRPr lang="en-US" altLang="en-US" sz="2800" b="0" dirty="0">
              <a:solidFill>
                <a:srgbClr val="CCCC00"/>
              </a:solidFill>
            </a:endParaRPr>
          </a:p>
        </p:txBody>
      </p:sp>
      <p:sp>
        <p:nvSpPr>
          <p:cNvPr id="135172" name="Freeform 4">
            <a:extLst>
              <a:ext uri="{FF2B5EF4-FFF2-40B4-BE49-F238E27FC236}">
                <a16:creationId xmlns:a16="http://schemas.microsoft.com/office/drawing/2014/main" id="{131461EB-1FE7-46B1-A920-FDC240A8CB53}"/>
              </a:ext>
            </a:extLst>
          </p:cNvPr>
          <p:cNvSpPr>
            <a:spLocks/>
          </p:cNvSpPr>
          <p:nvPr/>
        </p:nvSpPr>
        <p:spPr bwMode="auto">
          <a:xfrm>
            <a:off x="3111500" y="1447800"/>
            <a:ext cx="2755900" cy="876300"/>
          </a:xfrm>
          <a:custGeom>
            <a:avLst/>
            <a:gdLst>
              <a:gd name="T0" fmla="*/ 2147483647 w 1736"/>
              <a:gd name="T1" fmla="*/ 0 h 552"/>
              <a:gd name="T2" fmla="*/ 2147483647 w 1736"/>
              <a:gd name="T3" fmla="*/ 2147483647 h 552"/>
              <a:gd name="T4" fmla="*/ 2147483647 w 1736"/>
              <a:gd name="T5" fmla="*/ 2147483647 h 552"/>
              <a:gd name="T6" fmla="*/ 2147483647 w 1736"/>
              <a:gd name="T7" fmla="*/ 2147483647 h 552"/>
              <a:gd name="T8" fmla="*/ 2147483647 w 1736"/>
              <a:gd name="T9" fmla="*/ 2147483647 h 552"/>
              <a:gd name="T10" fmla="*/ 0 60000 65536"/>
              <a:gd name="T11" fmla="*/ 0 60000 65536"/>
              <a:gd name="T12" fmla="*/ 0 60000 65536"/>
              <a:gd name="T13" fmla="*/ 0 60000 65536"/>
              <a:gd name="T14" fmla="*/ 0 60000 65536"/>
              <a:gd name="T15" fmla="*/ 0 w 1736"/>
              <a:gd name="T16" fmla="*/ 0 h 552"/>
              <a:gd name="T17" fmla="*/ 1736 w 1736"/>
              <a:gd name="T18" fmla="*/ 552 h 552"/>
            </a:gdLst>
            <a:ahLst/>
            <a:cxnLst>
              <a:cxn ang="T10">
                <a:pos x="T0" y="T1"/>
              </a:cxn>
              <a:cxn ang="T11">
                <a:pos x="T2" y="T3"/>
              </a:cxn>
              <a:cxn ang="T12">
                <a:pos x="T4" y="T5"/>
              </a:cxn>
              <a:cxn ang="T13">
                <a:pos x="T6" y="T7"/>
              </a:cxn>
              <a:cxn ang="T14">
                <a:pos x="T8" y="T9"/>
              </a:cxn>
            </a:cxnLst>
            <a:rect l="T15" t="T16" r="T17" b="T18"/>
            <a:pathLst>
              <a:path w="1736" h="552">
                <a:moveTo>
                  <a:pt x="1736" y="0"/>
                </a:moveTo>
                <a:cubicBezTo>
                  <a:pt x="1724" y="204"/>
                  <a:pt x="1712" y="408"/>
                  <a:pt x="1592" y="480"/>
                </a:cubicBezTo>
                <a:cubicBezTo>
                  <a:pt x="1472" y="552"/>
                  <a:pt x="1256" y="448"/>
                  <a:pt x="1016" y="432"/>
                </a:cubicBezTo>
                <a:cubicBezTo>
                  <a:pt x="776" y="416"/>
                  <a:pt x="304" y="392"/>
                  <a:pt x="152" y="384"/>
                </a:cubicBezTo>
                <a:cubicBezTo>
                  <a:pt x="0" y="376"/>
                  <a:pt x="52" y="380"/>
                  <a:pt x="104" y="38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35173" name="Picture 5">
            <a:extLst>
              <a:ext uri="{FF2B5EF4-FFF2-40B4-BE49-F238E27FC236}">
                <a16:creationId xmlns:a16="http://schemas.microsoft.com/office/drawing/2014/main" id="{4BDD5A5F-1DBF-41E6-B985-249B8928D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564" t="11816" r="27432" b="53772"/>
          <a:stretch>
            <a:fillRect/>
          </a:stretch>
        </p:blipFill>
        <p:spPr bwMode="auto">
          <a:xfrm>
            <a:off x="990600" y="2819400"/>
            <a:ext cx="708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Rectangle 6">
            <a:extLst>
              <a:ext uri="{FF2B5EF4-FFF2-40B4-BE49-F238E27FC236}">
                <a16:creationId xmlns:a16="http://schemas.microsoft.com/office/drawing/2014/main" id="{6308C12C-32EE-47C5-8928-5C30629FEFDF}"/>
              </a:ext>
            </a:extLst>
          </p:cNvPr>
          <p:cNvSpPr>
            <a:spLocks noChangeArrowheads="1"/>
          </p:cNvSpPr>
          <p:nvPr/>
        </p:nvSpPr>
        <p:spPr bwMode="auto">
          <a:xfrm>
            <a:off x="6705600" y="24384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1600">
              <a:latin typeface="Arial" panose="020B0604020202020204" pitchFamily="34" charset="0"/>
            </a:endParaRPr>
          </a:p>
        </p:txBody>
      </p:sp>
      <p:sp>
        <p:nvSpPr>
          <p:cNvPr id="135175" name="Rectangle 7">
            <a:extLst>
              <a:ext uri="{FF2B5EF4-FFF2-40B4-BE49-F238E27FC236}">
                <a16:creationId xmlns:a16="http://schemas.microsoft.com/office/drawing/2014/main" id="{685F3500-16B0-44CF-A188-C4BF7922D75F}"/>
              </a:ext>
            </a:extLst>
          </p:cNvPr>
          <p:cNvSpPr>
            <a:spLocks noChangeArrowheads="1"/>
          </p:cNvSpPr>
          <p:nvPr/>
        </p:nvSpPr>
        <p:spPr bwMode="auto">
          <a:xfrm>
            <a:off x="5257800" y="44196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1600">
              <a:latin typeface="Arial" panose="020B0604020202020204" pitchFamily="34" charset="0"/>
            </a:endParaRPr>
          </a:p>
        </p:txBody>
      </p:sp>
      <p:sp>
        <p:nvSpPr>
          <p:cNvPr id="135176" name="Line 8">
            <a:extLst>
              <a:ext uri="{FF2B5EF4-FFF2-40B4-BE49-F238E27FC236}">
                <a16:creationId xmlns:a16="http://schemas.microsoft.com/office/drawing/2014/main" id="{CC43FE60-A702-41F4-8A60-78C85AE74670}"/>
              </a:ext>
            </a:extLst>
          </p:cNvPr>
          <p:cNvSpPr>
            <a:spLocks noChangeShapeType="1"/>
          </p:cNvSpPr>
          <p:nvPr/>
        </p:nvSpPr>
        <p:spPr bwMode="auto">
          <a:xfrm>
            <a:off x="3733800" y="2743200"/>
            <a:ext cx="4648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177" name="Line 9">
            <a:extLst>
              <a:ext uri="{FF2B5EF4-FFF2-40B4-BE49-F238E27FC236}">
                <a16:creationId xmlns:a16="http://schemas.microsoft.com/office/drawing/2014/main" id="{7F2AFBF4-7C05-42F2-ABB1-CFFA9224FAAA}"/>
              </a:ext>
            </a:extLst>
          </p:cNvPr>
          <p:cNvSpPr>
            <a:spLocks noChangeShapeType="1"/>
          </p:cNvSpPr>
          <p:nvPr/>
        </p:nvSpPr>
        <p:spPr bwMode="auto">
          <a:xfrm>
            <a:off x="8382000" y="2743200"/>
            <a:ext cx="0" cy="1905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178" name="Line 10">
            <a:extLst>
              <a:ext uri="{FF2B5EF4-FFF2-40B4-BE49-F238E27FC236}">
                <a16:creationId xmlns:a16="http://schemas.microsoft.com/office/drawing/2014/main" id="{F3472C9E-683E-451B-AA1F-8DF68A69C276}"/>
              </a:ext>
            </a:extLst>
          </p:cNvPr>
          <p:cNvSpPr>
            <a:spLocks noChangeShapeType="1"/>
          </p:cNvSpPr>
          <p:nvPr/>
        </p:nvSpPr>
        <p:spPr bwMode="auto">
          <a:xfrm flipH="1">
            <a:off x="7772400" y="4648200"/>
            <a:ext cx="609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5179" name="Line 11">
            <a:extLst>
              <a:ext uri="{FF2B5EF4-FFF2-40B4-BE49-F238E27FC236}">
                <a16:creationId xmlns:a16="http://schemas.microsoft.com/office/drawing/2014/main" id="{A9D5E9A7-C33A-406A-8C8E-1AAEFD52B7F2}"/>
              </a:ext>
            </a:extLst>
          </p:cNvPr>
          <p:cNvSpPr>
            <a:spLocks noChangeShapeType="1"/>
          </p:cNvSpPr>
          <p:nvPr/>
        </p:nvSpPr>
        <p:spPr bwMode="auto">
          <a:xfrm flipV="1">
            <a:off x="3733800" y="25908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a:extLst>
              <a:ext uri="{FF2B5EF4-FFF2-40B4-BE49-F238E27FC236}">
                <a16:creationId xmlns:a16="http://schemas.microsoft.com/office/drawing/2014/main" id="{9D3E16B2-137A-49E0-A089-A158F708B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3" t="46539" r="2260" b="8319"/>
          <a:stretch>
            <a:fillRect/>
          </a:stretch>
        </p:blipFill>
        <p:spPr bwMode="auto">
          <a:xfrm>
            <a:off x="304800" y="1219200"/>
            <a:ext cx="8534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3">
            <a:extLst>
              <a:ext uri="{FF2B5EF4-FFF2-40B4-BE49-F238E27FC236}">
                <a16:creationId xmlns:a16="http://schemas.microsoft.com/office/drawing/2014/main" id="{A7E1AC9A-334B-40AE-8536-1EB9B8902720}"/>
              </a:ext>
            </a:extLst>
          </p:cNvPr>
          <p:cNvSpPr>
            <a:spLocks noGrp="1" noChangeArrowheads="1"/>
          </p:cNvSpPr>
          <p:nvPr>
            <p:ph type="title" idx="4294967295"/>
          </p:nvPr>
        </p:nvSpPr>
        <p:spPr>
          <a:xfrm>
            <a:off x="304800" y="76200"/>
            <a:ext cx="7391400" cy="762000"/>
          </a:xfrm>
        </p:spPr>
        <p:txBody>
          <a:bodyPr lIns="91440" tIns="45720" rIns="91440" bIns="45720"/>
          <a:lstStyle/>
          <a:p>
            <a:r>
              <a:rPr lang="en-US" altLang="en-US" sz="4400" dirty="0">
                <a:solidFill>
                  <a:srgbClr val="5C531E"/>
                </a:solidFill>
              </a:rPr>
              <a:t>ERG Section Three</a:t>
            </a:r>
            <a:br>
              <a:rPr lang="en-US" altLang="en-US" sz="4400" dirty="0">
                <a:solidFill>
                  <a:srgbClr val="CCCC00"/>
                </a:solidFill>
              </a:rPr>
            </a:br>
            <a:r>
              <a:rPr lang="en-US" altLang="en-US" sz="2800" dirty="0">
                <a:solidFill>
                  <a:srgbClr val="FF0000"/>
                </a:solidFill>
              </a:rPr>
              <a:t>Guide Number</a:t>
            </a:r>
          </a:p>
        </p:txBody>
      </p:sp>
      <p:sp>
        <p:nvSpPr>
          <p:cNvPr id="137220" name="Freeform 4">
            <a:extLst>
              <a:ext uri="{FF2B5EF4-FFF2-40B4-BE49-F238E27FC236}">
                <a16:creationId xmlns:a16="http://schemas.microsoft.com/office/drawing/2014/main" id="{CFB254BE-F395-41D7-A64C-DE67AF0F3E03}"/>
              </a:ext>
            </a:extLst>
          </p:cNvPr>
          <p:cNvSpPr>
            <a:spLocks/>
          </p:cNvSpPr>
          <p:nvPr/>
        </p:nvSpPr>
        <p:spPr bwMode="auto">
          <a:xfrm>
            <a:off x="3111500" y="1447800"/>
            <a:ext cx="2755900" cy="876300"/>
          </a:xfrm>
          <a:custGeom>
            <a:avLst/>
            <a:gdLst>
              <a:gd name="T0" fmla="*/ 2147483647 w 1736"/>
              <a:gd name="T1" fmla="*/ 0 h 552"/>
              <a:gd name="T2" fmla="*/ 2147483647 w 1736"/>
              <a:gd name="T3" fmla="*/ 2147483647 h 552"/>
              <a:gd name="T4" fmla="*/ 2147483647 w 1736"/>
              <a:gd name="T5" fmla="*/ 2147483647 h 552"/>
              <a:gd name="T6" fmla="*/ 2147483647 w 1736"/>
              <a:gd name="T7" fmla="*/ 2147483647 h 552"/>
              <a:gd name="T8" fmla="*/ 2147483647 w 1736"/>
              <a:gd name="T9" fmla="*/ 2147483647 h 552"/>
              <a:gd name="T10" fmla="*/ 0 60000 65536"/>
              <a:gd name="T11" fmla="*/ 0 60000 65536"/>
              <a:gd name="T12" fmla="*/ 0 60000 65536"/>
              <a:gd name="T13" fmla="*/ 0 60000 65536"/>
              <a:gd name="T14" fmla="*/ 0 60000 65536"/>
              <a:gd name="T15" fmla="*/ 0 w 1736"/>
              <a:gd name="T16" fmla="*/ 0 h 552"/>
              <a:gd name="T17" fmla="*/ 1736 w 1736"/>
              <a:gd name="T18" fmla="*/ 552 h 552"/>
            </a:gdLst>
            <a:ahLst/>
            <a:cxnLst>
              <a:cxn ang="T10">
                <a:pos x="T0" y="T1"/>
              </a:cxn>
              <a:cxn ang="T11">
                <a:pos x="T2" y="T3"/>
              </a:cxn>
              <a:cxn ang="T12">
                <a:pos x="T4" y="T5"/>
              </a:cxn>
              <a:cxn ang="T13">
                <a:pos x="T6" y="T7"/>
              </a:cxn>
              <a:cxn ang="T14">
                <a:pos x="T8" y="T9"/>
              </a:cxn>
            </a:cxnLst>
            <a:rect l="T15" t="T16" r="T17" b="T18"/>
            <a:pathLst>
              <a:path w="1736" h="552">
                <a:moveTo>
                  <a:pt x="1736" y="0"/>
                </a:moveTo>
                <a:cubicBezTo>
                  <a:pt x="1724" y="204"/>
                  <a:pt x="1712" y="408"/>
                  <a:pt x="1592" y="480"/>
                </a:cubicBezTo>
                <a:cubicBezTo>
                  <a:pt x="1472" y="552"/>
                  <a:pt x="1256" y="448"/>
                  <a:pt x="1016" y="432"/>
                </a:cubicBezTo>
                <a:cubicBezTo>
                  <a:pt x="776" y="416"/>
                  <a:pt x="304" y="392"/>
                  <a:pt x="152" y="384"/>
                </a:cubicBezTo>
                <a:cubicBezTo>
                  <a:pt x="0" y="376"/>
                  <a:pt x="52" y="380"/>
                  <a:pt x="104" y="38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37221" name="Picture 5">
            <a:extLst>
              <a:ext uri="{FF2B5EF4-FFF2-40B4-BE49-F238E27FC236}">
                <a16:creationId xmlns:a16="http://schemas.microsoft.com/office/drawing/2014/main" id="{6EF52296-B53A-424E-8258-6AFEAD51E3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682" t="8344" r="27432" b="6946"/>
          <a:stretch>
            <a:fillRect/>
          </a:stretch>
        </p:blipFill>
        <p:spPr bwMode="auto">
          <a:xfrm>
            <a:off x="4495800" y="3352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6">
            <a:extLst>
              <a:ext uri="{FF2B5EF4-FFF2-40B4-BE49-F238E27FC236}">
                <a16:creationId xmlns:a16="http://schemas.microsoft.com/office/drawing/2014/main" id="{D47471A4-4A81-4F7B-8CD6-A65E5483F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564" t="9500" r="29880" b="6004"/>
          <a:stretch>
            <a:fillRect/>
          </a:stretch>
        </p:blipFill>
        <p:spPr bwMode="auto">
          <a:xfrm>
            <a:off x="1143000" y="3352800"/>
            <a:ext cx="3352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94C9C59-12C6-4ECE-93CD-06C994FBC011}"/>
              </a:ext>
            </a:extLst>
          </p:cNvPr>
          <p:cNvSpPr>
            <a:spLocks noGrp="1" noChangeArrowheads="1"/>
          </p:cNvSpPr>
          <p:nvPr>
            <p:ph type="title" idx="4294967295"/>
          </p:nvPr>
        </p:nvSpPr>
        <p:spPr>
          <a:xfrm>
            <a:off x="0" y="152400"/>
            <a:ext cx="7391400" cy="762000"/>
          </a:xfrm>
        </p:spPr>
        <p:txBody>
          <a:bodyPr lIns="91440" tIns="45720" rIns="91440" bIns="45720"/>
          <a:lstStyle/>
          <a:p>
            <a:pPr>
              <a:defRPr/>
            </a:pPr>
            <a:r>
              <a:rPr lang="en-US" sz="4400" kern="0">
                <a:solidFill>
                  <a:srgbClr val="5C531E"/>
                </a:solidFill>
                <a:latin typeface="+mj-lt"/>
                <a:cs typeface="+mj-cs"/>
              </a:rPr>
              <a:t>ERG Section Four</a:t>
            </a:r>
          </a:p>
        </p:txBody>
      </p:sp>
      <p:sp>
        <p:nvSpPr>
          <p:cNvPr id="140291" name="Freeform 3">
            <a:extLst>
              <a:ext uri="{FF2B5EF4-FFF2-40B4-BE49-F238E27FC236}">
                <a16:creationId xmlns:a16="http://schemas.microsoft.com/office/drawing/2014/main" id="{53E9F7AF-28B8-4A36-96A0-AFAAFA7F44CB}"/>
              </a:ext>
            </a:extLst>
          </p:cNvPr>
          <p:cNvSpPr>
            <a:spLocks/>
          </p:cNvSpPr>
          <p:nvPr/>
        </p:nvSpPr>
        <p:spPr bwMode="auto">
          <a:xfrm>
            <a:off x="3111500" y="1447800"/>
            <a:ext cx="2755900" cy="876300"/>
          </a:xfrm>
          <a:custGeom>
            <a:avLst/>
            <a:gdLst>
              <a:gd name="T0" fmla="*/ 2147483647 w 1736"/>
              <a:gd name="T1" fmla="*/ 0 h 552"/>
              <a:gd name="T2" fmla="*/ 2147483647 w 1736"/>
              <a:gd name="T3" fmla="*/ 2147483647 h 552"/>
              <a:gd name="T4" fmla="*/ 2147483647 w 1736"/>
              <a:gd name="T5" fmla="*/ 2147483647 h 552"/>
              <a:gd name="T6" fmla="*/ 2147483647 w 1736"/>
              <a:gd name="T7" fmla="*/ 2147483647 h 552"/>
              <a:gd name="T8" fmla="*/ 2147483647 w 1736"/>
              <a:gd name="T9" fmla="*/ 2147483647 h 552"/>
              <a:gd name="T10" fmla="*/ 0 60000 65536"/>
              <a:gd name="T11" fmla="*/ 0 60000 65536"/>
              <a:gd name="T12" fmla="*/ 0 60000 65536"/>
              <a:gd name="T13" fmla="*/ 0 60000 65536"/>
              <a:gd name="T14" fmla="*/ 0 60000 65536"/>
              <a:gd name="T15" fmla="*/ 0 w 1736"/>
              <a:gd name="T16" fmla="*/ 0 h 552"/>
              <a:gd name="T17" fmla="*/ 1736 w 1736"/>
              <a:gd name="T18" fmla="*/ 552 h 552"/>
            </a:gdLst>
            <a:ahLst/>
            <a:cxnLst>
              <a:cxn ang="T10">
                <a:pos x="T0" y="T1"/>
              </a:cxn>
              <a:cxn ang="T11">
                <a:pos x="T2" y="T3"/>
              </a:cxn>
              <a:cxn ang="T12">
                <a:pos x="T4" y="T5"/>
              </a:cxn>
              <a:cxn ang="T13">
                <a:pos x="T6" y="T7"/>
              </a:cxn>
              <a:cxn ang="T14">
                <a:pos x="T8" y="T9"/>
              </a:cxn>
            </a:cxnLst>
            <a:rect l="T15" t="T16" r="T17" b="T18"/>
            <a:pathLst>
              <a:path w="1736" h="552">
                <a:moveTo>
                  <a:pt x="1736" y="0"/>
                </a:moveTo>
                <a:cubicBezTo>
                  <a:pt x="1724" y="204"/>
                  <a:pt x="1712" y="408"/>
                  <a:pt x="1592" y="480"/>
                </a:cubicBezTo>
                <a:cubicBezTo>
                  <a:pt x="1472" y="552"/>
                  <a:pt x="1256" y="448"/>
                  <a:pt x="1016" y="432"/>
                </a:cubicBezTo>
                <a:cubicBezTo>
                  <a:pt x="776" y="416"/>
                  <a:pt x="304" y="392"/>
                  <a:pt x="152" y="384"/>
                </a:cubicBezTo>
                <a:cubicBezTo>
                  <a:pt x="0" y="376"/>
                  <a:pt x="52" y="380"/>
                  <a:pt x="104" y="38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40292" name="Picture 4">
            <a:extLst>
              <a:ext uri="{FF2B5EF4-FFF2-40B4-BE49-F238E27FC236}">
                <a16:creationId xmlns:a16="http://schemas.microsoft.com/office/drawing/2014/main" id="{6CB9510B-E9A5-4AF0-AFA3-41193AA1E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3" t="23390" r="1393" b="59248"/>
          <a:stretch>
            <a:fillRect/>
          </a:stretch>
        </p:blipFill>
        <p:spPr bwMode="auto">
          <a:xfrm>
            <a:off x="304800" y="838200"/>
            <a:ext cx="853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5">
            <a:extLst>
              <a:ext uri="{FF2B5EF4-FFF2-40B4-BE49-F238E27FC236}">
                <a16:creationId xmlns:a16="http://schemas.microsoft.com/office/drawing/2014/main" id="{DF065C3A-6E17-4E6C-9BD5-53C288DA0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28" t="10658" r="3996" b="41885"/>
          <a:stretch>
            <a:fillRect/>
          </a:stretch>
        </p:blipFill>
        <p:spPr bwMode="auto">
          <a:xfrm>
            <a:off x="304800" y="2133600"/>
            <a:ext cx="853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40294" name="Text Box 6">
            <a:extLst>
              <a:ext uri="{FF2B5EF4-FFF2-40B4-BE49-F238E27FC236}">
                <a16:creationId xmlns:a16="http://schemas.microsoft.com/office/drawing/2014/main" id="{7F654855-A4D3-4575-AE31-0F2D217583B1}"/>
              </a:ext>
            </a:extLst>
          </p:cNvPr>
          <p:cNvSpPr txBox="1">
            <a:spLocks noChangeArrowheads="1"/>
          </p:cNvSpPr>
          <p:nvPr/>
        </p:nvSpPr>
        <p:spPr bwMode="auto">
          <a:xfrm>
            <a:off x="228600" y="5715000"/>
            <a:ext cx="2233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30000"/>
              </a:spcBef>
            </a:pPr>
            <a:r>
              <a:rPr lang="en-US" altLang="en-US" sz="2000" b="1"/>
              <a:t>Arsenic trichloride</a:t>
            </a:r>
          </a:p>
        </p:txBody>
      </p:sp>
      <p:sp>
        <p:nvSpPr>
          <p:cNvPr id="140295" name="Freeform 7">
            <a:extLst>
              <a:ext uri="{FF2B5EF4-FFF2-40B4-BE49-F238E27FC236}">
                <a16:creationId xmlns:a16="http://schemas.microsoft.com/office/drawing/2014/main" id="{BDBB5306-A087-4C65-A0D6-DFDC3AD7690B}"/>
              </a:ext>
            </a:extLst>
          </p:cNvPr>
          <p:cNvSpPr>
            <a:spLocks/>
          </p:cNvSpPr>
          <p:nvPr/>
        </p:nvSpPr>
        <p:spPr bwMode="auto">
          <a:xfrm flipH="1">
            <a:off x="1676400" y="5105400"/>
            <a:ext cx="152400" cy="609600"/>
          </a:xfrm>
          <a:custGeom>
            <a:avLst/>
            <a:gdLst>
              <a:gd name="T0" fmla="*/ 0 w 2"/>
              <a:gd name="T1" fmla="*/ 2147483647 h 580"/>
              <a:gd name="T2" fmla="*/ 2147483647 w 2"/>
              <a:gd name="T3" fmla="*/ 0 h 580"/>
              <a:gd name="T4" fmla="*/ 0 60000 65536"/>
              <a:gd name="T5" fmla="*/ 0 60000 65536"/>
              <a:gd name="T6" fmla="*/ 0 w 2"/>
              <a:gd name="T7" fmla="*/ 0 h 580"/>
              <a:gd name="T8" fmla="*/ 2 w 2"/>
              <a:gd name="T9" fmla="*/ 580 h 580"/>
            </a:gdLst>
            <a:ahLst/>
            <a:cxnLst>
              <a:cxn ang="T4">
                <a:pos x="T0" y="T1"/>
              </a:cxn>
              <a:cxn ang="T5">
                <a:pos x="T2" y="T3"/>
              </a:cxn>
            </a:cxnLst>
            <a:rect l="T6" t="T7" r="T8" b="T9"/>
            <a:pathLst>
              <a:path w="2" h="580">
                <a:moveTo>
                  <a:pt x="0" y="580"/>
                </a:moveTo>
                <a:lnTo>
                  <a:pt x="2" y="0"/>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1B065E-94DF-41D0-B0F4-60FAF7A20A6D}"/>
              </a:ext>
            </a:extLst>
          </p:cNvPr>
          <p:cNvPicPr>
            <a:picLocks noChangeAspect="1"/>
          </p:cNvPicPr>
          <p:nvPr/>
        </p:nvPicPr>
        <p:blipFill>
          <a:blip r:embed="rId2"/>
          <a:stretch>
            <a:fillRect/>
          </a:stretch>
        </p:blipFill>
        <p:spPr>
          <a:xfrm>
            <a:off x="3571875" y="990600"/>
            <a:ext cx="5410200" cy="5410200"/>
          </a:xfrm>
          <a:prstGeom prst="rect">
            <a:avLst/>
          </a:prstGeom>
          <a:effectLst>
            <a:softEdge rad="508000"/>
          </a:effectLst>
        </p:spPr>
      </p:pic>
      <p:sp>
        <p:nvSpPr>
          <p:cNvPr id="95234" name="Rectangle 2">
            <a:extLst>
              <a:ext uri="{FF2B5EF4-FFF2-40B4-BE49-F238E27FC236}">
                <a16:creationId xmlns:a16="http://schemas.microsoft.com/office/drawing/2014/main" id="{93F7539E-0D70-4EAC-956F-392AC202CB8C}"/>
              </a:ext>
            </a:extLst>
          </p:cNvPr>
          <p:cNvSpPr>
            <a:spLocks noGrp="1" noChangeArrowheads="1"/>
          </p:cNvSpPr>
          <p:nvPr>
            <p:ph type="title" idx="4294967295"/>
          </p:nvPr>
        </p:nvSpPr>
        <p:spPr>
          <a:xfrm>
            <a:off x="152400" y="152400"/>
            <a:ext cx="8229600" cy="1143000"/>
          </a:xfrm>
        </p:spPr>
        <p:txBody>
          <a:bodyPr lIns="91440" tIns="45720" rIns="91440" bIns="45720"/>
          <a:lstStyle/>
          <a:p>
            <a:r>
              <a:rPr lang="en-US" altLang="en-US" sz="4400" b="1" dirty="0">
                <a:solidFill>
                  <a:srgbClr val="5C531E"/>
                </a:solidFill>
                <a:effectLst>
                  <a:outerShdw blurRad="38100" dist="38100" dir="2700000" algn="tl">
                    <a:srgbClr val="000000">
                      <a:alpha val="43137"/>
                    </a:srgbClr>
                  </a:outerShdw>
                </a:effectLst>
              </a:rPr>
              <a:t>Placards</a:t>
            </a:r>
          </a:p>
        </p:txBody>
      </p:sp>
      <p:sp>
        <p:nvSpPr>
          <p:cNvPr id="32771" name="Rectangle 3">
            <a:extLst>
              <a:ext uri="{FF2B5EF4-FFF2-40B4-BE49-F238E27FC236}">
                <a16:creationId xmlns:a16="http://schemas.microsoft.com/office/drawing/2014/main" id="{177B2333-114B-43A5-BC25-D5FF475EFDF0}"/>
              </a:ext>
            </a:extLst>
          </p:cNvPr>
          <p:cNvSpPr>
            <a:spLocks noGrp="1" noChangeArrowheads="1"/>
          </p:cNvSpPr>
          <p:nvPr>
            <p:ph type="body" idx="4294967295"/>
          </p:nvPr>
        </p:nvSpPr>
        <p:spPr>
          <a:xfrm>
            <a:off x="0" y="914401"/>
            <a:ext cx="8077200" cy="1219200"/>
          </a:xfrm>
        </p:spPr>
        <p:txBody>
          <a:bodyPr lIns="91440" tIns="45720" rIns="91440" bIns="45720"/>
          <a:lstStyle/>
          <a:p>
            <a:r>
              <a:rPr lang="en-US" altLang="en-US" sz="2800" dirty="0"/>
              <a:t>Placards are used to identify the hazard class of the material being transported.</a:t>
            </a:r>
          </a:p>
        </p:txBody>
      </p:sp>
      <p:sp>
        <p:nvSpPr>
          <p:cNvPr id="3" name="Rectangle 2">
            <a:extLst>
              <a:ext uri="{FF2B5EF4-FFF2-40B4-BE49-F238E27FC236}">
                <a16:creationId xmlns:a16="http://schemas.microsoft.com/office/drawing/2014/main" id="{400A4630-6EE9-450A-991B-7518D04D0802}"/>
              </a:ext>
            </a:extLst>
          </p:cNvPr>
          <p:cNvSpPr/>
          <p:nvPr/>
        </p:nvSpPr>
        <p:spPr>
          <a:xfrm>
            <a:off x="76200" y="2514600"/>
            <a:ext cx="4191000" cy="1384995"/>
          </a:xfrm>
          <a:prstGeom prst="rect">
            <a:avLst/>
          </a:prstGeom>
        </p:spPr>
        <p:txBody>
          <a:bodyPr wrap="square">
            <a:spAutoFit/>
          </a:bodyPr>
          <a:lstStyle/>
          <a:p>
            <a:pPr marL="800100" lvl="1" indent="-342900">
              <a:buFont typeface="Arial" panose="020B0604020202020204" pitchFamily="34" charset="0"/>
              <a:buChar char="•"/>
            </a:pPr>
            <a:r>
              <a:rPr lang="en-US" altLang="en-US" sz="2800" b="1" i="1" dirty="0">
                <a:solidFill>
                  <a:srgbClr val="C00000"/>
                </a:solidFill>
              </a:rPr>
              <a:t>Placards are provided to the driver by the shipper.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FCA6D55-2047-4D61-9F56-21858BB04895}"/>
              </a:ext>
            </a:extLst>
          </p:cNvPr>
          <p:cNvSpPr>
            <a:spLocks noGrp="1" noChangeArrowheads="1"/>
          </p:cNvSpPr>
          <p:nvPr>
            <p:ph type="title" idx="4294967295"/>
          </p:nvPr>
        </p:nvSpPr>
        <p:spPr>
          <a:xfrm>
            <a:off x="0" y="76200"/>
            <a:ext cx="8229600" cy="1143000"/>
          </a:xfrm>
        </p:spPr>
        <p:txBody>
          <a:bodyPr lIns="91440" tIns="45720" rIns="91440" bIns="45720"/>
          <a:lstStyle/>
          <a:p>
            <a:pPr>
              <a:defRPr/>
            </a:pPr>
            <a:r>
              <a:rPr lang="en-US" sz="4400" kern="0" dirty="0" err="1">
                <a:solidFill>
                  <a:srgbClr val="5C531E"/>
                </a:solidFill>
                <a:effectLst>
                  <a:outerShdw blurRad="38100" dist="38100" dir="2700000" algn="tl">
                    <a:srgbClr val="000000">
                      <a:alpha val="43137"/>
                    </a:srgbClr>
                  </a:outerShdw>
                </a:effectLst>
                <a:latin typeface="+mj-lt"/>
                <a:cs typeface="+mj-cs"/>
              </a:rPr>
              <a:t>Placarding</a:t>
            </a:r>
            <a:endParaRPr lang="en-US" sz="4400" kern="0" dirty="0">
              <a:solidFill>
                <a:srgbClr val="5C531E"/>
              </a:solidFill>
              <a:effectLst>
                <a:outerShdw blurRad="38100" dist="38100" dir="2700000" algn="tl">
                  <a:srgbClr val="000000">
                    <a:alpha val="43137"/>
                  </a:srgbClr>
                </a:outerShdw>
              </a:effectLst>
              <a:latin typeface="+mj-lt"/>
              <a:cs typeface="+mj-cs"/>
            </a:endParaRPr>
          </a:p>
        </p:txBody>
      </p:sp>
      <p:sp>
        <p:nvSpPr>
          <p:cNvPr id="33795" name="Rectangle 3">
            <a:extLst>
              <a:ext uri="{FF2B5EF4-FFF2-40B4-BE49-F238E27FC236}">
                <a16:creationId xmlns:a16="http://schemas.microsoft.com/office/drawing/2014/main" id="{623EE523-702E-400F-9071-46465568F0E0}"/>
              </a:ext>
            </a:extLst>
          </p:cNvPr>
          <p:cNvSpPr>
            <a:spLocks noGrp="1" noChangeArrowheads="1"/>
          </p:cNvSpPr>
          <p:nvPr>
            <p:ph type="body" idx="4294967295"/>
          </p:nvPr>
        </p:nvSpPr>
        <p:spPr>
          <a:xfrm>
            <a:off x="0" y="838200"/>
            <a:ext cx="8229600" cy="4525963"/>
          </a:xfrm>
        </p:spPr>
        <p:txBody>
          <a:bodyPr lIns="91440" tIns="45720" rIns="91440" bIns="45720"/>
          <a:lstStyle/>
          <a:p>
            <a:r>
              <a:rPr lang="en-US" altLang="en-US" sz="2800" b="1" dirty="0"/>
              <a:t>The carrier (Driver) is responsible for ensuring that the </a:t>
            </a:r>
            <a:r>
              <a:rPr lang="en-US" altLang="en-US" sz="2800" b="1" i="1" dirty="0">
                <a:effectLst>
                  <a:outerShdw blurRad="38100" dist="38100" dir="2700000" algn="tl">
                    <a:srgbClr val="000000">
                      <a:alpha val="43137"/>
                    </a:srgbClr>
                  </a:outerShdw>
                </a:effectLst>
              </a:rPr>
              <a:t>proper</a:t>
            </a:r>
            <a:r>
              <a:rPr lang="en-US" altLang="en-US" sz="2800" b="1" dirty="0"/>
              <a:t> Placards were provided by the shipper for the Hazardous Material being transported.</a:t>
            </a:r>
          </a:p>
          <a:p>
            <a:endParaRPr lang="en-US" altLang="en-US" sz="800" dirty="0"/>
          </a:p>
          <a:p>
            <a:r>
              <a:rPr lang="en-US" altLang="en-US" sz="2800" dirty="0">
                <a:solidFill>
                  <a:srgbClr val="FF0000"/>
                </a:solidFill>
                <a:effectLst>
                  <a:outerShdw blurRad="38100" dist="38100" dir="2700000" algn="tl">
                    <a:srgbClr val="000000"/>
                  </a:outerShdw>
                </a:effectLst>
              </a:rPr>
              <a:t>The placards must be placed by the driver on all 4 sides of the trailer and can be no closer than 3 inches from any other markings on the trailer. </a:t>
            </a:r>
          </a:p>
          <a:p>
            <a:r>
              <a:rPr lang="en-US" altLang="en-US" sz="2800" dirty="0">
                <a:effectLst>
                  <a:outerShdw blurRad="38100" dist="38100" dir="2700000" algn="tl">
                    <a:srgbClr val="FFFFFF"/>
                  </a:outerShdw>
                </a:effectLst>
              </a:rPr>
              <a:t>All placards must be completely removed after delivery of the Hazardous Materials.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2E33ED7-9A4B-41E0-B306-799F741154AE}"/>
              </a:ext>
            </a:extLst>
          </p:cNvPr>
          <p:cNvSpPr>
            <a:spLocks noGrp="1" noChangeArrowheads="1"/>
          </p:cNvSpPr>
          <p:nvPr>
            <p:ph type="title" idx="4294967295"/>
          </p:nvPr>
        </p:nvSpPr>
        <p:spPr>
          <a:xfrm>
            <a:off x="0" y="152400"/>
            <a:ext cx="8229600" cy="1143000"/>
          </a:xfrm>
        </p:spPr>
        <p:txBody>
          <a:bodyPr lIns="91440" tIns="45720" rIns="91440" bIns="45720"/>
          <a:lstStyle/>
          <a:p>
            <a:pPr algn="ctr">
              <a:defRPr/>
            </a:pPr>
            <a:r>
              <a:rPr lang="en-US" sz="4400" b="1" kern="0" dirty="0">
                <a:solidFill>
                  <a:srgbClr val="5C531E"/>
                </a:solidFill>
                <a:effectLst>
                  <a:outerShdw blurRad="38100" dist="38100" dir="2700000" algn="tl">
                    <a:srgbClr val="000000">
                      <a:alpha val="43137"/>
                    </a:srgbClr>
                  </a:outerShdw>
                </a:effectLst>
                <a:latin typeface="+mj-lt"/>
                <a:cs typeface="+mj-cs"/>
              </a:rPr>
              <a:t>Placards</a:t>
            </a:r>
          </a:p>
        </p:txBody>
      </p:sp>
      <p:sp>
        <p:nvSpPr>
          <p:cNvPr id="34819" name="Rectangle 3">
            <a:extLst>
              <a:ext uri="{FF2B5EF4-FFF2-40B4-BE49-F238E27FC236}">
                <a16:creationId xmlns:a16="http://schemas.microsoft.com/office/drawing/2014/main" id="{E100E6DF-A356-4DE1-B3A4-1C582ADA3429}"/>
              </a:ext>
            </a:extLst>
          </p:cNvPr>
          <p:cNvSpPr>
            <a:spLocks noGrp="1" noChangeArrowheads="1"/>
          </p:cNvSpPr>
          <p:nvPr>
            <p:ph type="body" idx="4294967295"/>
          </p:nvPr>
        </p:nvSpPr>
        <p:spPr>
          <a:xfrm>
            <a:off x="3243" y="1219198"/>
            <a:ext cx="8229600" cy="4343400"/>
          </a:xfrm>
        </p:spPr>
        <p:txBody>
          <a:bodyPr lIns="91440" tIns="45720" rIns="91440" bIns="45720"/>
          <a:lstStyle/>
          <a:p>
            <a:pPr>
              <a:lnSpc>
                <a:spcPct val="90000"/>
              </a:lnSpc>
              <a:buFontTx/>
              <a:buNone/>
            </a:pPr>
            <a:r>
              <a:rPr lang="en-US" altLang="en-US" sz="2800" b="1" dirty="0"/>
              <a:t>	It is the Carriers (Drivers) responsibility to make sure the correct Placards are affixed before the Shipment is transported.</a:t>
            </a:r>
          </a:p>
          <a:p>
            <a:r>
              <a:rPr lang="en-US" altLang="en-US" sz="2800" b="1" dirty="0"/>
              <a:t>Use the Hazmat Pocketbook to verify you were given the correct Placards.</a:t>
            </a:r>
          </a:p>
          <a:p>
            <a:r>
              <a:rPr lang="en-US" altLang="en-US" sz="2800" b="1" dirty="0"/>
              <a:t>If they are incorrect:</a:t>
            </a:r>
          </a:p>
          <a:p>
            <a:pPr lvl="1"/>
            <a:r>
              <a:rPr lang="en-US" altLang="en-US" sz="2400" b="1" i="1" u="sng" dirty="0">
                <a:solidFill>
                  <a:srgbClr val="FF0000"/>
                </a:solidFill>
                <a:effectLst>
                  <a:outerShdw blurRad="38100" dist="38100" dir="2700000" algn="tl">
                    <a:srgbClr val="000000"/>
                  </a:outerShdw>
                </a:effectLst>
              </a:rPr>
              <a:t>do not</a:t>
            </a:r>
            <a:r>
              <a:rPr lang="en-US" altLang="en-US" sz="2400" b="1" dirty="0"/>
              <a:t> leave the Shipper until you have the proper placards.  </a:t>
            </a:r>
          </a:p>
          <a:p>
            <a:pPr lvl="1"/>
            <a:r>
              <a:rPr lang="en-US" altLang="en-US" sz="2400" b="1" dirty="0"/>
              <a:t>When in doubt, contact your </a:t>
            </a:r>
            <a:r>
              <a:rPr lang="en-US" altLang="en-US" sz="2400" b="1" i="1" dirty="0">
                <a:effectLst>
                  <a:outerShdw blurRad="38100" dist="38100" dir="2700000" algn="tl">
                    <a:srgbClr val="000000">
                      <a:alpha val="43137"/>
                    </a:srgbClr>
                  </a:outerShdw>
                </a:effectLst>
              </a:rPr>
              <a:t>Fleet Manager or the Safety Department</a:t>
            </a:r>
            <a:r>
              <a:rPr lang="en-US" altLang="en-US" sz="2400" b="1" dirty="0"/>
              <a:t>.</a:t>
            </a:r>
          </a:p>
        </p:txBody>
      </p:sp>
      <p:pic>
        <p:nvPicPr>
          <p:cNvPr id="34820" name="Picture 26" descr="3F-B">
            <a:extLst>
              <a:ext uri="{FF2B5EF4-FFF2-40B4-BE49-F238E27FC236}">
                <a16:creationId xmlns:a16="http://schemas.microsoft.com/office/drawing/2014/main" id="{7864031D-0EF2-41CF-9BF4-1DDF6F532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76201"/>
            <a:ext cx="1133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3F">
            <a:extLst>
              <a:ext uri="{FF2B5EF4-FFF2-40B4-BE49-F238E27FC236}">
                <a16:creationId xmlns:a16="http://schemas.microsoft.com/office/drawing/2014/main" id="{8291280C-6E71-48B4-9105-F3E83CC93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5t1p4">
            <a:extLst>
              <a:ext uri="{FF2B5EF4-FFF2-40B4-BE49-F238E27FC236}">
                <a16:creationId xmlns:a16="http://schemas.microsoft.com/office/drawing/2014/main" id="{D4919F80-D54B-4DAB-8BD5-BACFEF021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399"/>
            <a:ext cx="9144000" cy="567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F203708-B490-40EB-ADF6-B98974F272AB}"/>
              </a:ext>
            </a:extLst>
          </p:cNvPr>
          <p:cNvPicPr>
            <a:picLocks noChangeAspect="1"/>
          </p:cNvPicPr>
          <p:nvPr/>
        </p:nvPicPr>
        <p:blipFill>
          <a:blip r:embed="rId4"/>
          <a:stretch>
            <a:fillRect/>
          </a:stretch>
        </p:blipFill>
        <p:spPr>
          <a:xfrm>
            <a:off x="6629400" y="1143000"/>
            <a:ext cx="2381250" cy="21526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68DA2E2-037A-4188-8049-79D61F0022A1}"/>
              </a:ext>
            </a:extLst>
          </p:cNvPr>
          <p:cNvSpPr>
            <a:spLocks noGrp="1" noChangeArrowheads="1"/>
          </p:cNvSpPr>
          <p:nvPr>
            <p:ph type="title" idx="4294967295"/>
          </p:nvPr>
        </p:nvSpPr>
        <p:spPr>
          <a:xfrm>
            <a:off x="0" y="152400"/>
            <a:ext cx="8229600" cy="1143000"/>
          </a:xfrm>
        </p:spPr>
        <p:txBody>
          <a:bodyPr lIns="91440" tIns="45720" rIns="91440" bIns="45720"/>
          <a:lstStyle/>
          <a:p>
            <a:pPr algn="ctr"/>
            <a:r>
              <a:rPr lang="en-US" altLang="en-US" sz="4400" b="1" dirty="0">
                <a:solidFill>
                  <a:srgbClr val="5C531E"/>
                </a:solidFill>
                <a:effectLst>
                  <a:outerShdw blurRad="38100" dist="38100" dir="2700000" algn="tl">
                    <a:srgbClr val="000000">
                      <a:alpha val="43137"/>
                    </a:srgbClr>
                  </a:outerShdw>
                </a:effectLst>
              </a:rPr>
              <a:t>Placards</a:t>
            </a:r>
            <a:r>
              <a:rPr lang="en-US" altLang="en-US" dirty="0">
                <a:solidFill>
                  <a:srgbClr val="CCCC00"/>
                </a:solidFill>
              </a:rPr>
              <a:t>	</a:t>
            </a:r>
          </a:p>
        </p:txBody>
      </p:sp>
      <p:sp>
        <p:nvSpPr>
          <p:cNvPr id="36867" name="Rectangle 3">
            <a:extLst>
              <a:ext uri="{FF2B5EF4-FFF2-40B4-BE49-F238E27FC236}">
                <a16:creationId xmlns:a16="http://schemas.microsoft.com/office/drawing/2014/main" id="{6B75B597-E35F-423E-8F73-7D341299006D}"/>
              </a:ext>
            </a:extLst>
          </p:cNvPr>
          <p:cNvSpPr>
            <a:spLocks noGrp="1" noChangeArrowheads="1"/>
          </p:cNvSpPr>
          <p:nvPr>
            <p:ph type="body" idx="4294967295"/>
          </p:nvPr>
        </p:nvSpPr>
        <p:spPr>
          <a:xfrm>
            <a:off x="152400" y="1036637"/>
            <a:ext cx="8915400" cy="4525963"/>
          </a:xfrm>
        </p:spPr>
        <p:txBody>
          <a:bodyPr lIns="91440" tIns="45720" rIns="91440" bIns="45720"/>
          <a:lstStyle/>
          <a:p>
            <a:pPr marL="609600" indent="-609600">
              <a:lnSpc>
                <a:spcPct val="80000"/>
              </a:lnSpc>
              <a:buFontTx/>
              <a:buNone/>
            </a:pPr>
            <a:r>
              <a:rPr lang="en-US" altLang="en-US" sz="2800" b="1" i="1" u="sng" dirty="0">
                <a:effectLst>
                  <a:outerShdw blurRad="38100" dist="38100" dir="2700000" algn="tl">
                    <a:srgbClr val="000000">
                      <a:alpha val="43137"/>
                    </a:srgbClr>
                  </a:outerShdw>
                </a:effectLst>
              </a:rPr>
              <a:t>Any</a:t>
            </a:r>
            <a:r>
              <a:rPr lang="en-US" altLang="en-US" sz="2800" b="1" dirty="0"/>
              <a:t> Hazardous Material weighing </a:t>
            </a:r>
            <a:r>
              <a:rPr lang="en-US" altLang="en-US" sz="2800" b="1" i="1" dirty="0">
                <a:solidFill>
                  <a:srgbClr val="FF0000"/>
                </a:solidFill>
                <a:effectLst>
                  <a:outerShdw blurRad="38100" dist="38100" dir="2700000" algn="tl">
                    <a:srgbClr val="000000"/>
                  </a:outerShdw>
                </a:effectLst>
              </a:rPr>
              <a:t>1001 lbs. or more</a:t>
            </a:r>
            <a:r>
              <a:rPr lang="en-US" altLang="en-US" sz="2800" b="1" dirty="0"/>
              <a:t> must be placarded.</a:t>
            </a:r>
          </a:p>
          <a:p>
            <a:pPr marL="800100" lvl="1" indent="-342900">
              <a:lnSpc>
                <a:spcPct val="80000"/>
              </a:lnSpc>
            </a:pPr>
            <a:r>
              <a:rPr lang="en-US" altLang="en-US" b="1" dirty="0"/>
              <a:t>Any Table 1 Material must be placarded no matter what the weight is.</a:t>
            </a:r>
          </a:p>
          <a:p>
            <a:pPr marL="609600" indent="-609600">
              <a:lnSpc>
                <a:spcPct val="80000"/>
              </a:lnSpc>
              <a:buFontTx/>
              <a:buNone/>
            </a:pPr>
            <a:r>
              <a:rPr lang="en-US" altLang="en-US" sz="1800" b="1" dirty="0"/>
              <a:t>All Hazmat placards must be printed and displayed:</a:t>
            </a:r>
          </a:p>
          <a:p>
            <a:pPr marL="609600" indent="-609600">
              <a:lnSpc>
                <a:spcPct val="80000"/>
              </a:lnSpc>
              <a:buClr>
                <a:schemeClr val="accent1">
                  <a:lumMod val="75000"/>
                </a:schemeClr>
              </a:buClr>
              <a:buSzPct val="100000"/>
              <a:buFontTx/>
              <a:buAutoNum type="arabicPeriod"/>
            </a:pPr>
            <a:r>
              <a:rPr lang="en-US" altLang="en-US" sz="1600" b="1" dirty="0">
                <a:solidFill>
                  <a:srgbClr val="FF0000"/>
                </a:solidFill>
              </a:rPr>
              <a:t>Horizontally, Square on Point, Reading from left to right.</a:t>
            </a:r>
          </a:p>
          <a:p>
            <a:pPr marL="609600" indent="-609600">
              <a:lnSpc>
                <a:spcPct val="80000"/>
              </a:lnSpc>
              <a:buClr>
                <a:schemeClr val="accent1">
                  <a:lumMod val="75000"/>
                </a:schemeClr>
              </a:buClr>
              <a:buSzPct val="100000"/>
              <a:buFontTx/>
              <a:buAutoNum type="arabicPeriod"/>
            </a:pPr>
            <a:r>
              <a:rPr lang="en-US" altLang="en-US" sz="1600" b="1" dirty="0"/>
              <a:t>They must not differentiate in size.</a:t>
            </a:r>
          </a:p>
          <a:p>
            <a:pPr marL="609600" indent="-609600">
              <a:lnSpc>
                <a:spcPct val="80000"/>
              </a:lnSpc>
              <a:buClr>
                <a:schemeClr val="accent1">
                  <a:lumMod val="75000"/>
                </a:schemeClr>
              </a:buClr>
              <a:buSzPct val="100000"/>
              <a:buFontTx/>
              <a:buAutoNum type="arabicPeriod"/>
            </a:pPr>
            <a:r>
              <a:rPr lang="en-US" altLang="en-US" sz="1600" b="1" dirty="0">
                <a:solidFill>
                  <a:srgbClr val="FF0000"/>
                </a:solidFill>
              </a:rPr>
              <a:t>Must identify multiple hazards.</a:t>
            </a:r>
          </a:p>
          <a:p>
            <a:pPr marL="609600" indent="-609600">
              <a:lnSpc>
                <a:spcPct val="80000"/>
              </a:lnSpc>
              <a:buClr>
                <a:schemeClr val="accent1">
                  <a:lumMod val="75000"/>
                </a:schemeClr>
              </a:buClr>
              <a:buSzPct val="100000"/>
              <a:buFontTx/>
              <a:buAutoNum type="arabicPeriod"/>
            </a:pPr>
            <a:r>
              <a:rPr lang="en-US" altLang="en-US" sz="1600" b="1" dirty="0">
                <a:solidFill>
                  <a:srgbClr val="FF0000"/>
                </a:solidFill>
              </a:rPr>
              <a:t>The view must not be obstructed (can not cover the inner border of the placard).</a:t>
            </a:r>
          </a:p>
          <a:p>
            <a:pPr marL="609600" indent="-609600">
              <a:lnSpc>
                <a:spcPct val="80000"/>
              </a:lnSpc>
              <a:buClr>
                <a:schemeClr val="accent1">
                  <a:lumMod val="75000"/>
                </a:schemeClr>
              </a:buClr>
              <a:buSzPct val="100000"/>
              <a:buFontTx/>
              <a:buAutoNum type="arabicPeriod"/>
            </a:pPr>
            <a:r>
              <a:rPr lang="en-US" altLang="en-US" sz="1600" b="1" dirty="0">
                <a:solidFill>
                  <a:srgbClr val="FF0000"/>
                </a:solidFill>
              </a:rPr>
              <a:t>The placard must identify the Hazmat you are hauling.</a:t>
            </a:r>
          </a:p>
          <a:p>
            <a:pPr marL="609600" indent="-609600">
              <a:lnSpc>
                <a:spcPct val="80000"/>
              </a:lnSpc>
              <a:buClr>
                <a:schemeClr val="accent1">
                  <a:lumMod val="75000"/>
                </a:schemeClr>
              </a:buClr>
              <a:buSzPct val="100000"/>
              <a:buFontTx/>
              <a:buAutoNum type="arabicPeriod"/>
            </a:pPr>
            <a:r>
              <a:rPr lang="en-US" altLang="en-US" sz="1600" b="1" dirty="0">
                <a:solidFill>
                  <a:srgbClr val="FF0000"/>
                </a:solidFill>
              </a:rPr>
              <a:t>The placard must attached securely.</a:t>
            </a:r>
          </a:p>
          <a:p>
            <a:pPr marL="609600" indent="-609600">
              <a:lnSpc>
                <a:spcPct val="80000"/>
              </a:lnSpc>
              <a:buClr>
                <a:schemeClr val="accent1">
                  <a:lumMod val="75000"/>
                </a:schemeClr>
              </a:buClr>
              <a:buSzPct val="100000"/>
              <a:buFontTx/>
              <a:buAutoNum type="arabicPeriod"/>
            </a:pPr>
            <a:r>
              <a:rPr lang="en-US" altLang="en-US" sz="1600" b="1" dirty="0"/>
              <a:t>The placard must maintained and in good condition.</a:t>
            </a:r>
          </a:p>
          <a:p>
            <a:pPr marL="609600" indent="-609600">
              <a:lnSpc>
                <a:spcPct val="80000"/>
              </a:lnSpc>
              <a:buClr>
                <a:schemeClr val="accent1">
                  <a:lumMod val="75000"/>
                </a:schemeClr>
              </a:buClr>
              <a:buSzPct val="100000"/>
              <a:buFontTx/>
              <a:buAutoNum type="arabicPeriod"/>
            </a:pPr>
            <a:r>
              <a:rPr lang="en-US" altLang="en-US" sz="1600" b="1" dirty="0"/>
              <a:t>The placard must clear of all advertising, dirt, </a:t>
            </a:r>
            <a:r>
              <a:rPr lang="en-US" altLang="en-US" sz="1600" b="1" dirty="0" err="1"/>
              <a:t>etc</a:t>
            </a:r>
            <a:r>
              <a:rPr lang="en-US" altLang="en-US" sz="1600" b="1" dirty="0"/>
              <a:t>…</a:t>
            </a:r>
          </a:p>
          <a:p>
            <a:pPr marL="609600" indent="-609600">
              <a:lnSpc>
                <a:spcPct val="80000"/>
              </a:lnSpc>
              <a:buClr>
                <a:schemeClr val="accent1">
                  <a:lumMod val="75000"/>
                </a:schemeClr>
              </a:buClr>
              <a:buSzPct val="100000"/>
              <a:buFontTx/>
              <a:buAutoNum type="arabicPeriod"/>
            </a:pPr>
            <a:r>
              <a:rPr lang="en-US" altLang="en-US" sz="1600" b="1" dirty="0"/>
              <a:t>Each side and each end of the vehicle must have a placard.</a:t>
            </a:r>
          </a:p>
          <a:p>
            <a:pPr marL="609600" indent="-609600">
              <a:lnSpc>
                <a:spcPct val="80000"/>
              </a:lnSpc>
              <a:buClr>
                <a:schemeClr val="accent1">
                  <a:lumMod val="75000"/>
                </a:schemeClr>
              </a:buClr>
              <a:buSzPct val="100000"/>
              <a:buFontTx/>
              <a:buAutoNum type="arabicPeriod"/>
            </a:pPr>
            <a:r>
              <a:rPr lang="en-US" altLang="en-US" sz="1600" b="1" dirty="0"/>
              <a:t>Remove the placards once the Hazmat has been unloaded</a:t>
            </a:r>
            <a:r>
              <a:rPr lang="en-US" altLang="en-US" sz="1800" b="1" dirty="0"/>
              <a:t>.</a:t>
            </a:r>
          </a:p>
        </p:txBody>
      </p:sp>
      <p:pic>
        <p:nvPicPr>
          <p:cNvPr id="36868" name="Picture 6" descr="3F">
            <a:extLst>
              <a:ext uri="{FF2B5EF4-FFF2-40B4-BE49-F238E27FC236}">
                <a16:creationId xmlns:a16="http://schemas.microsoft.com/office/drawing/2014/main" id="{24EBC864-F653-4CDC-9E23-4CE05AE96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6" descr="3F-B">
            <a:extLst>
              <a:ext uri="{FF2B5EF4-FFF2-40B4-BE49-F238E27FC236}">
                <a16:creationId xmlns:a16="http://schemas.microsoft.com/office/drawing/2014/main" id="{DE091999-4D81-4AE4-9296-7C264CC67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76200"/>
            <a:ext cx="971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95188F3-FE0B-4B51-9F16-BA6954DC26B6}"/>
              </a:ext>
            </a:extLst>
          </p:cNvPr>
          <p:cNvSpPr>
            <a:spLocks noGrp="1" noChangeArrowheads="1"/>
          </p:cNvSpPr>
          <p:nvPr>
            <p:ph type="title" idx="4294967295"/>
          </p:nvPr>
        </p:nvSpPr>
        <p:spPr>
          <a:xfrm>
            <a:off x="76200" y="76200"/>
            <a:ext cx="8229600" cy="1143000"/>
          </a:xfrm>
        </p:spPr>
        <p:txBody>
          <a:bodyPr lIns="91440" tIns="45720" rIns="91440" bIns="45720"/>
          <a:lstStyle/>
          <a:p>
            <a:r>
              <a:rPr lang="en-US" altLang="en-US" sz="4400" b="1" dirty="0">
                <a:solidFill>
                  <a:srgbClr val="5C531E"/>
                </a:solidFill>
                <a:effectLst>
                  <a:outerShdw blurRad="38100" dist="38100" dir="2700000" algn="tl">
                    <a:srgbClr val="000000">
                      <a:alpha val="43137"/>
                    </a:srgbClr>
                  </a:outerShdw>
                </a:effectLst>
              </a:rPr>
              <a:t>Restricted Hazmat Shipments</a:t>
            </a:r>
          </a:p>
        </p:txBody>
      </p:sp>
      <p:sp>
        <p:nvSpPr>
          <p:cNvPr id="134147" name="Rectangle 3">
            <a:extLst>
              <a:ext uri="{FF2B5EF4-FFF2-40B4-BE49-F238E27FC236}">
                <a16:creationId xmlns:a16="http://schemas.microsoft.com/office/drawing/2014/main" id="{00130683-FCA4-4EC9-BEBF-0F9FDCED5F3F}"/>
              </a:ext>
            </a:extLst>
          </p:cNvPr>
          <p:cNvSpPr>
            <a:spLocks noGrp="1" noChangeArrowheads="1"/>
          </p:cNvSpPr>
          <p:nvPr>
            <p:ph type="body" idx="4294967295"/>
          </p:nvPr>
        </p:nvSpPr>
        <p:spPr>
          <a:xfrm>
            <a:off x="76200" y="914400"/>
            <a:ext cx="8610600" cy="4800600"/>
          </a:xfrm>
        </p:spPr>
        <p:txBody>
          <a:bodyPr lIns="91440" tIns="45720" rIns="91440" bIns="45720">
            <a:normAutofit fontScale="92500" lnSpcReduction="20000"/>
          </a:bodyPr>
          <a:lstStyle/>
          <a:p>
            <a:pPr>
              <a:lnSpc>
                <a:spcPct val="120000"/>
              </a:lnSpc>
              <a:buFontTx/>
              <a:buNone/>
            </a:pPr>
            <a:r>
              <a:rPr lang="en-US" altLang="en-US" sz="2800" b="1" dirty="0"/>
              <a:t>The company does not haul any “Table 1” products, nor any products that are “Placard any Quantity”. </a:t>
            </a:r>
          </a:p>
          <a:p>
            <a:pPr>
              <a:lnSpc>
                <a:spcPct val="80000"/>
              </a:lnSpc>
            </a:pPr>
            <a:r>
              <a:rPr lang="en-US" altLang="en-US" sz="2000" b="1" dirty="0"/>
              <a:t>We will not accept the following Classes:</a:t>
            </a:r>
          </a:p>
          <a:p>
            <a:pPr lvl="1">
              <a:lnSpc>
                <a:spcPct val="110000"/>
              </a:lnSpc>
            </a:pPr>
            <a:r>
              <a:rPr lang="en-US" altLang="en-US" b="1" dirty="0"/>
              <a:t>Class 1.1, 1.2, 1.3, 1.5 (we will accept 1.4 and 1.6 in Less Than Truckload quantities).</a:t>
            </a:r>
          </a:p>
          <a:p>
            <a:pPr lvl="1">
              <a:lnSpc>
                <a:spcPct val="110000"/>
              </a:lnSpc>
            </a:pPr>
            <a:r>
              <a:rPr lang="en-US" altLang="en-US" b="1" dirty="0"/>
              <a:t>Class 2.1 Flammable Gases, 2.2 Poison Gases or 2.3 Toxic Gases (unless approved by management)</a:t>
            </a:r>
          </a:p>
          <a:p>
            <a:pPr lvl="1">
              <a:lnSpc>
                <a:spcPct val="110000"/>
              </a:lnSpc>
            </a:pPr>
            <a:r>
              <a:rPr lang="en-US" altLang="en-US" b="1" dirty="0"/>
              <a:t>Class 4.1 Flammable Solid and 4.2 Spontaneously Combustible (unless approved by management).</a:t>
            </a:r>
          </a:p>
          <a:p>
            <a:pPr lvl="1">
              <a:lnSpc>
                <a:spcPct val="110000"/>
              </a:lnSpc>
            </a:pPr>
            <a:r>
              <a:rPr lang="en-US" altLang="en-US" b="1" dirty="0"/>
              <a:t>Class 5.2 Organic Peroxides (Temperature controlled).</a:t>
            </a:r>
          </a:p>
          <a:p>
            <a:pPr lvl="1">
              <a:lnSpc>
                <a:spcPct val="110000"/>
              </a:lnSpc>
            </a:pPr>
            <a:r>
              <a:rPr lang="en-US" altLang="en-US" b="1" dirty="0"/>
              <a:t>Class 6.1 Toxics by Inhalation (unless approved by management).</a:t>
            </a:r>
          </a:p>
          <a:p>
            <a:pPr lvl="1">
              <a:lnSpc>
                <a:spcPct val="110000"/>
              </a:lnSpc>
            </a:pPr>
            <a:r>
              <a:rPr lang="en-US" altLang="en-US" b="1" dirty="0"/>
              <a:t>Class 6.2 Infectious Substances.</a:t>
            </a:r>
          </a:p>
          <a:p>
            <a:pPr lvl="1">
              <a:lnSpc>
                <a:spcPct val="110000"/>
              </a:lnSpc>
            </a:pPr>
            <a:r>
              <a:rPr lang="en-US" altLang="en-US" b="1" dirty="0"/>
              <a:t>Class 7 Radioactive Materials (unless approved by management).</a:t>
            </a:r>
          </a:p>
          <a:p>
            <a:pPr lvl="1">
              <a:lnSpc>
                <a:spcPct val="110000"/>
              </a:lnSpc>
            </a:pPr>
            <a:r>
              <a:rPr lang="en-US" altLang="en-US" b="1" dirty="0"/>
              <a:t>Any material which has any of the above as a subsidiary hazard.</a:t>
            </a:r>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D22193E-DFE2-4651-9985-EEFBD95BA958}"/>
              </a:ext>
            </a:extLst>
          </p:cNvPr>
          <p:cNvSpPr>
            <a:spLocks noGrp="1" noChangeArrowheads="1"/>
          </p:cNvSpPr>
          <p:nvPr>
            <p:ph type="title" idx="4294967295"/>
          </p:nvPr>
        </p:nvSpPr>
        <p:spPr>
          <a:xfrm>
            <a:off x="0" y="152400"/>
            <a:ext cx="8229600" cy="1143000"/>
          </a:xfrm>
        </p:spPr>
        <p:txBody>
          <a:bodyPr lIns="91440" tIns="45720" rIns="91440" bIns="45720"/>
          <a:lstStyle/>
          <a:p>
            <a:pPr>
              <a:defRPr/>
            </a:pPr>
            <a:r>
              <a:rPr lang="en-US" sz="4400" b="1" kern="0" dirty="0">
                <a:solidFill>
                  <a:srgbClr val="5C531E"/>
                </a:solidFill>
                <a:effectLst>
                  <a:outerShdw blurRad="38100" dist="38100" dir="2700000" algn="tl">
                    <a:srgbClr val="000000">
                      <a:alpha val="43137"/>
                    </a:srgbClr>
                  </a:outerShdw>
                </a:effectLst>
                <a:latin typeface="+mj-lt"/>
                <a:cs typeface="+mj-cs"/>
              </a:rPr>
              <a:t>Hazard Classes</a:t>
            </a:r>
          </a:p>
        </p:txBody>
      </p:sp>
      <p:sp>
        <p:nvSpPr>
          <p:cNvPr id="14339" name="Rectangle 3">
            <a:extLst>
              <a:ext uri="{FF2B5EF4-FFF2-40B4-BE49-F238E27FC236}">
                <a16:creationId xmlns:a16="http://schemas.microsoft.com/office/drawing/2014/main" id="{0D45A266-A8FC-44C6-854C-5B1446C9E708}"/>
              </a:ext>
            </a:extLst>
          </p:cNvPr>
          <p:cNvSpPr>
            <a:spLocks noGrp="1" noChangeArrowheads="1"/>
          </p:cNvSpPr>
          <p:nvPr>
            <p:ph type="body" idx="4294967295"/>
          </p:nvPr>
        </p:nvSpPr>
        <p:spPr>
          <a:xfrm>
            <a:off x="0" y="914400"/>
            <a:ext cx="8229600" cy="4525963"/>
          </a:xfrm>
        </p:spPr>
        <p:txBody>
          <a:bodyPr lIns="91440" tIns="45720" rIns="91440" bIns="45720"/>
          <a:lstStyle/>
          <a:p>
            <a:pPr>
              <a:buFontTx/>
              <a:buNone/>
            </a:pPr>
            <a:r>
              <a:rPr lang="en-US" altLang="en-US" dirty="0"/>
              <a:t>Based on Class/Division number:</a:t>
            </a:r>
          </a:p>
          <a:p>
            <a:r>
              <a:rPr lang="en-US" altLang="en-US" dirty="0"/>
              <a:t>Classes 1-9 and ORM-D</a:t>
            </a:r>
          </a:p>
          <a:p>
            <a:r>
              <a:rPr lang="en-US" altLang="en-US" dirty="0"/>
              <a:t>The rules regarding Hazardous Materials can be found in both the Hazardous Materials Compliance Book as well as in the Federal Motor Carriers Safety Regulations Guide.</a:t>
            </a:r>
          </a:p>
        </p:txBody>
      </p:sp>
      <p:pic>
        <p:nvPicPr>
          <p:cNvPr id="2" name="Picture 1">
            <a:extLst>
              <a:ext uri="{FF2B5EF4-FFF2-40B4-BE49-F238E27FC236}">
                <a16:creationId xmlns:a16="http://schemas.microsoft.com/office/drawing/2014/main" id="{B118065B-98C4-47B1-B349-3C2D58212121}"/>
              </a:ext>
            </a:extLst>
          </p:cNvPr>
          <p:cNvPicPr>
            <a:picLocks noChangeAspect="1"/>
          </p:cNvPicPr>
          <p:nvPr/>
        </p:nvPicPr>
        <p:blipFill>
          <a:blip r:embed="rId3"/>
          <a:stretch>
            <a:fillRect/>
          </a:stretch>
        </p:blipFill>
        <p:spPr>
          <a:xfrm>
            <a:off x="510193" y="2590800"/>
            <a:ext cx="6805007" cy="3088767"/>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54BEF19-DBB0-4B56-A064-B3DEB67B0C84}"/>
              </a:ext>
            </a:extLst>
          </p:cNvPr>
          <p:cNvSpPr>
            <a:spLocks noGrp="1" noChangeArrowheads="1"/>
          </p:cNvSpPr>
          <p:nvPr>
            <p:ph type="title" idx="4294967295"/>
          </p:nvPr>
        </p:nvSpPr>
        <p:spPr>
          <a:xfrm>
            <a:off x="0" y="152400"/>
            <a:ext cx="8229600" cy="1143000"/>
          </a:xfrm>
        </p:spPr>
        <p:txBody>
          <a:bodyPr lIns="91440" tIns="45720" rIns="91440" bIns="45720"/>
          <a:lstStyle/>
          <a:p>
            <a:pPr algn="ctr">
              <a:defRPr/>
            </a:pPr>
            <a:r>
              <a:rPr lang="en-US" sz="4400" b="1" kern="0" dirty="0">
                <a:solidFill>
                  <a:srgbClr val="5C531E"/>
                </a:solidFill>
                <a:effectLst>
                  <a:outerShdw blurRad="38100" dist="38100" dir="2700000" algn="tl">
                    <a:srgbClr val="000000">
                      <a:alpha val="43137"/>
                    </a:srgbClr>
                  </a:outerShdw>
                </a:effectLst>
                <a:latin typeface="+mj-lt"/>
                <a:cs typeface="+mj-cs"/>
              </a:rPr>
              <a:t>Dangerous Placard</a:t>
            </a:r>
          </a:p>
        </p:txBody>
      </p:sp>
      <p:sp>
        <p:nvSpPr>
          <p:cNvPr id="38915" name="Rectangle 3">
            <a:extLst>
              <a:ext uri="{FF2B5EF4-FFF2-40B4-BE49-F238E27FC236}">
                <a16:creationId xmlns:a16="http://schemas.microsoft.com/office/drawing/2014/main" id="{88B88527-C99D-4BD2-800B-C27B1C3C14BC}"/>
              </a:ext>
            </a:extLst>
          </p:cNvPr>
          <p:cNvSpPr>
            <a:spLocks noGrp="1" noChangeArrowheads="1"/>
          </p:cNvSpPr>
          <p:nvPr>
            <p:ph type="body" idx="4294967295"/>
          </p:nvPr>
        </p:nvSpPr>
        <p:spPr>
          <a:xfrm>
            <a:off x="0" y="1095375"/>
            <a:ext cx="8915400" cy="4495800"/>
          </a:xfrm>
        </p:spPr>
        <p:txBody>
          <a:bodyPr lIns="91440" tIns="45720" rIns="91440" bIns="45720"/>
          <a:lstStyle/>
          <a:p>
            <a:pPr>
              <a:lnSpc>
                <a:spcPct val="80000"/>
              </a:lnSpc>
              <a:buFontTx/>
              <a:buNone/>
            </a:pPr>
            <a:r>
              <a:rPr lang="en-US" altLang="en-US" sz="2400" dirty="0"/>
              <a:t>	Remember that </a:t>
            </a:r>
            <a:r>
              <a:rPr lang="en-US" altLang="en-US" sz="2400" b="1" i="1" dirty="0">
                <a:solidFill>
                  <a:srgbClr val="FF0000"/>
                </a:solidFill>
                <a:effectLst>
                  <a:outerShdw blurRad="38100" dist="38100" dir="2700000" algn="tl">
                    <a:srgbClr val="000000"/>
                  </a:outerShdw>
                </a:effectLst>
              </a:rPr>
              <a:t>1001 lbs. or more</a:t>
            </a:r>
            <a:r>
              <a:rPr lang="en-US" altLang="en-US" sz="2400" dirty="0"/>
              <a:t> of one class requires placards; however, the </a:t>
            </a:r>
            <a:r>
              <a:rPr lang="en-US" altLang="en-US" sz="2400" dirty="0">
                <a:solidFill>
                  <a:srgbClr val="FF0000"/>
                </a:solidFill>
                <a:effectLst>
                  <a:outerShdw blurRad="38100" dist="38100" dir="2700000" algn="tl">
                    <a:srgbClr val="000000"/>
                  </a:outerShdw>
                </a:effectLst>
              </a:rPr>
              <a:t>Dangerous placard</a:t>
            </a:r>
            <a:r>
              <a:rPr lang="en-US" altLang="en-US" sz="2400" dirty="0"/>
              <a:t> may be used </a:t>
            </a:r>
            <a:r>
              <a:rPr lang="en-US" altLang="en-US" sz="2400" i="1" dirty="0">
                <a:effectLst>
                  <a:outerShdw blurRad="38100" dist="38100" dir="2700000" algn="tl">
                    <a:srgbClr val="FFFFFF"/>
                  </a:outerShdw>
                </a:effectLst>
              </a:rPr>
              <a:t>as an exception</a:t>
            </a:r>
            <a:r>
              <a:rPr lang="en-US" altLang="en-US" sz="2400" dirty="0"/>
              <a:t>, when </a:t>
            </a:r>
            <a:r>
              <a:rPr lang="en-US" altLang="en-US" sz="2400" i="1" u="sng" dirty="0">
                <a:solidFill>
                  <a:srgbClr val="FF0000"/>
                </a:solidFill>
              </a:rPr>
              <a:t>two or more Hazardous Classes</a:t>
            </a:r>
            <a:r>
              <a:rPr lang="en-US" altLang="en-US" sz="2400" dirty="0"/>
              <a:t>, with a </a:t>
            </a:r>
            <a:r>
              <a:rPr lang="en-US" altLang="en-US" sz="2400" i="1" u="sng" dirty="0"/>
              <a:t>combined</a:t>
            </a:r>
            <a:r>
              <a:rPr lang="en-US" altLang="en-US" sz="2400" dirty="0"/>
              <a:t> aggregate gross weight (AGW) of all Hazardous Material Classes is </a:t>
            </a:r>
            <a:r>
              <a:rPr lang="en-US" altLang="en-US" sz="2400" b="1" i="1" dirty="0">
                <a:solidFill>
                  <a:srgbClr val="FF0000"/>
                </a:solidFill>
                <a:effectLst>
                  <a:outerShdw blurRad="38100" dist="38100" dir="2700000" algn="tl">
                    <a:srgbClr val="000000"/>
                  </a:outerShdw>
                </a:effectLst>
              </a:rPr>
              <a:t>more than 1000 lbs</a:t>
            </a:r>
            <a:r>
              <a:rPr lang="en-US" altLang="en-US" sz="2400" dirty="0"/>
              <a:t>.</a:t>
            </a:r>
          </a:p>
          <a:p>
            <a:pPr>
              <a:lnSpc>
                <a:spcPct val="80000"/>
              </a:lnSpc>
              <a:buFontTx/>
              <a:buNone/>
            </a:pPr>
            <a:endParaRPr lang="en-US" altLang="en-US" sz="800" dirty="0"/>
          </a:p>
          <a:p>
            <a:pPr>
              <a:lnSpc>
                <a:spcPct val="80000"/>
              </a:lnSpc>
            </a:pPr>
            <a:r>
              <a:rPr lang="en-US" altLang="en-US" sz="2400" b="1" dirty="0"/>
              <a:t>1001 pound rule (</a:t>
            </a:r>
            <a:r>
              <a:rPr lang="en-US" altLang="en-US" sz="2400" b="1" dirty="0">
                <a:solidFill>
                  <a:srgbClr val="FF0000"/>
                </a:solidFill>
              </a:rPr>
              <a:t>Dangerous</a:t>
            </a:r>
            <a:r>
              <a:rPr lang="en-US" altLang="en-US" sz="2400" b="1" dirty="0"/>
              <a:t> Placard Exception):</a:t>
            </a:r>
          </a:p>
          <a:p>
            <a:pPr>
              <a:lnSpc>
                <a:spcPct val="80000"/>
              </a:lnSpc>
              <a:buFontTx/>
              <a:buNone/>
            </a:pPr>
            <a:endParaRPr lang="en-US" altLang="en-US" sz="800" b="1" dirty="0"/>
          </a:p>
          <a:p>
            <a:pPr lvl="1">
              <a:lnSpc>
                <a:spcPct val="80000"/>
              </a:lnSpc>
            </a:pPr>
            <a:r>
              <a:rPr lang="en-US" altLang="en-US" sz="2200" dirty="0"/>
              <a:t>300 </a:t>
            </a:r>
            <a:r>
              <a:rPr lang="en-US" altLang="en-US" sz="2200" dirty="0" err="1"/>
              <a:t>lbs</a:t>
            </a:r>
            <a:r>
              <a:rPr lang="en-US" altLang="en-US" sz="2200" dirty="0"/>
              <a:t> </a:t>
            </a:r>
            <a:r>
              <a:rPr lang="en-US" altLang="en-US" sz="2200" b="1" dirty="0">
                <a:solidFill>
                  <a:srgbClr val="669900"/>
                </a:solidFill>
                <a:effectLst>
                  <a:outerShdw blurRad="38100" dist="38100" dir="2700000" algn="tl">
                    <a:srgbClr val="000000"/>
                  </a:outerShdw>
                </a:effectLst>
              </a:rPr>
              <a:t>Corrosive</a:t>
            </a:r>
            <a:r>
              <a:rPr lang="en-US" altLang="en-US" sz="2200" dirty="0"/>
              <a:t> combined with 600 </a:t>
            </a:r>
            <a:r>
              <a:rPr lang="en-US" altLang="en-US" sz="2200" dirty="0" err="1"/>
              <a:t>lbs</a:t>
            </a:r>
            <a:r>
              <a:rPr lang="en-US" altLang="en-US" sz="2200" dirty="0"/>
              <a:t> </a:t>
            </a:r>
            <a:r>
              <a:rPr lang="en-US" altLang="en-US" sz="2200" b="1" dirty="0">
                <a:solidFill>
                  <a:srgbClr val="FF0000"/>
                </a:solidFill>
                <a:effectLst>
                  <a:outerShdw blurRad="38100" dist="38100" dir="2700000" algn="tl">
                    <a:srgbClr val="000000"/>
                  </a:outerShdw>
                </a:effectLst>
              </a:rPr>
              <a:t>Flammable:</a:t>
            </a:r>
          </a:p>
          <a:p>
            <a:pPr lvl="1">
              <a:lnSpc>
                <a:spcPct val="80000"/>
              </a:lnSpc>
              <a:buNone/>
            </a:pPr>
            <a:r>
              <a:rPr lang="en-US" altLang="en-US" sz="2200" dirty="0">
                <a:solidFill>
                  <a:srgbClr val="FF0000"/>
                </a:solidFill>
              </a:rPr>
              <a:t>													= </a:t>
            </a:r>
            <a:r>
              <a:rPr lang="en-US" altLang="en-US" sz="2200" u="sng" dirty="0">
                <a:solidFill>
                  <a:srgbClr val="FF0000"/>
                </a:solidFill>
              </a:rPr>
              <a:t>No placard</a:t>
            </a:r>
          </a:p>
          <a:p>
            <a:pPr lvl="1">
              <a:lnSpc>
                <a:spcPct val="80000"/>
              </a:lnSpc>
            </a:pPr>
            <a:r>
              <a:rPr lang="en-US" altLang="en-US" sz="2200" dirty="0"/>
              <a:t>1050 </a:t>
            </a:r>
            <a:r>
              <a:rPr lang="en-US" altLang="en-US" sz="2200" dirty="0" err="1"/>
              <a:t>lbs</a:t>
            </a:r>
            <a:r>
              <a:rPr lang="en-US" altLang="en-US" sz="2200" dirty="0"/>
              <a:t> </a:t>
            </a:r>
            <a:r>
              <a:rPr lang="en-US" altLang="en-US" sz="2200" b="1" dirty="0">
                <a:solidFill>
                  <a:srgbClr val="FF0000"/>
                </a:solidFill>
                <a:effectLst>
                  <a:outerShdw blurRad="38100" dist="38100" dir="2700000" algn="tl">
                    <a:srgbClr val="000000"/>
                  </a:outerShdw>
                </a:effectLst>
              </a:rPr>
              <a:t>Flammable </a:t>
            </a:r>
            <a:r>
              <a:rPr lang="en-US" altLang="en-US" sz="2200" dirty="0"/>
              <a:t>and no other Hazardous Material: </a:t>
            </a:r>
          </a:p>
          <a:p>
            <a:pPr lvl="1">
              <a:lnSpc>
                <a:spcPct val="80000"/>
              </a:lnSpc>
              <a:buNone/>
            </a:pPr>
            <a:r>
              <a:rPr lang="en-US" altLang="en-US" sz="2200" b="1" dirty="0">
                <a:solidFill>
                  <a:srgbClr val="FF0000"/>
                </a:solidFill>
                <a:effectLst>
                  <a:outerShdw blurRad="38100" dist="38100" dir="2700000" algn="tl">
                    <a:srgbClr val="000000"/>
                  </a:outerShdw>
                </a:effectLst>
              </a:rPr>
              <a:t>													</a:t>
            </a:r>
            <a:r>
              <a:rPr lang="en-US" altLang="en-US" sz="2200" dirty="0">
                <a:solidFill>
                  <a:srgbClr val="FF0000"/>
                </a:solidFill>
              </a:rPr>
              <a:t>=</a:t>
            </a:r>
            <a:r>
              <a:rPr lang="en-US" altLang="en-US" sz="2200" b="1" dirty="0">
                <a:solidFill>
                  <a:srgbClr val="FF0000"/>
                </a:solidFill>
                <a:effectLst>
                  <a:outerShdw blurRad="38100" dist="38100" dir="2700000" algn="tl">
                    <a:srgbClr val="000000"/>
                  </a:outerShdw>
                </a:effectLst>
              </a:rPr>
              <a:t> </a:t>
            </a:r>
            <a:r>
              <a:rPr lang="en-US" altLang="en-US" sz="2200" b="1" u="sng" dirty="0">
                <a:solidFill>
                  <a:srgbClr val="FF0000"/>
                </a:solidFill>
                <a:effectLst>
                  <a:outerShdw blurRad="38100" dist="38100" dir="2700000" algn="tl">
                    <a:srgbClr val="000000"/>
                  </a:outerShdw>
                </a:effectLst>
              </a:rPr>
              <a:t>Flammable </a:t>
            </a:r>
            <a:r>
              <a:rPr lang="en-US" altLang="en-US" sz="2200" u="sng" dirty="0">
                <a:solidFill>
                  <a:srgbClr val="FF0000"/>
                </a:solidFill>
              </a:rPr>
              <a:t>placard</a:t>
            </a:r>
            <a:endParaRPr lang="en-US" altLang="en-US" sz="2200" u="sng" dirty="0"/>
          </a:p>
          <a:p>
            <a:pPr lvl="1">
              <a:lnSpc>
                <a:spcPct val="80000"/>
              </a:lnSpc>
            </a:pPr>
            <a:r>
              <a:rPr lang="en-US" altLang="en-US" sz="2200" dirty="0"/>
              <a:t>1300 </a:t>
            </a:r>
            <a:r>
              <a:rPr lang="en-US" altLang="en-US" sz="2200" dirty="0" err="1"/>
              <a:t>lbs</a:t>
            </a:r>
            <a:r>
              <a:rPr lang="en-US" altLang="en-US" sz="2200" dirty="0"/>
              <a:t> </a:t>
            </a:r>
            <a:r>
              <a:rPr lang="en-US" altLang="en-US" sz="2200" b="1" dirty="0">
                <a:solidFill>
                  <a:srgbClr val="669900"/>
                </a:solidFill>
                <a:effectLst>
                  <a:outerShdw blurRad="38100" dist="38100" dir="2700000" algn="tl">
                    <a:srgbClr val="000000"/>
                  </a:outerShdw>
                </a:effectLst>
              </a:rPr>
              <a:t>Corrosive</a:t>
            </a:r>
            <a:r>
              <a:rPr lang="en-US" altLang="en-US" sz="2200" dirty="0"/>
              <a:t> plus 600 </a:t>
            </a:r>
            <a:r>
              <a:rPr lang="en-US" altLang="en-US" sz="2200" dirty="0" err="1"/>
              <a:t>lbs</a:t>
            </a:r>
            <a:r>
              <a:rPr lang="en-US" altLang="en-US" sz="2200" dirty="0"/>
              <a:t> </a:t>
            </a:r>
            <a:r>
              <a:rPr lang="en-US" altLang="en-US" sz="2200" b="1" dirty="0">
                <a:solidFill>
                  <a:srgbClr val="FF0000"/>
                </a:solidFill>
                <a:effectLst>
                  <a:outerShdw blurRad="38100" dist="38100" dir="2700000" algn="tl">
                    <a:srgbClr val="000000"/>
                  </a:outerShdw>
                </a:effectLst>
              </a:rPr>
              <a:t>Flammable:  </a:t>
            </a:r>
            <a:r>
              <a:rPr lang="en-US" altLang="en-US" sz="2200" dirty="0"/>
              <a:t>																	</a:t>
            </a:r>
            <a:r>
              <a:rPr lang="en-US" altLang="en-US" sz="2200" dirty="0">
                <a:solidFill>
                  <a:srgbClr val="FF0000"/>
                </a:solidFill>
              </a:rPr>
              <a:t>= </a:t>
            </a:r>
            <a:r>
              <a:rPr lang="en-US" altLang="en-US" sz="2200" u="sng" dirty="0">
                <a:solidFill>
                  <a:srgbClr val="FF0000"/>
                </a:solidFill>
              </a:rPr>
              <a:t>Dangerous placard</a:t>
            </a:r>
          </a:p>
        </p:txBody>
      </p:sp>
      <p:pic>
        <p:nvPicPr>
          <p:cNvPr id="38916" name="Picture 29" descr="DANGEROUS">
            <a:extLst>
              <a:ext uri="{FF2B5EF4-FFF2-40B4-BE49-F238E27FC236}">
                <a16:creationId xmlns:a16="http://schemas.microsoft.com/office/drawing/2014/main" id="{32082B60-9B05-4B5A-97C1-0F8663EB1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10207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9" descr="DANGEROUS">
            <a:extLst>
              <a:ext uri="{FF2B5EF4-FFF2-40B4-BE49-F238E27FC236}">
                <a16:creationId xmlns:a16="http://schemas.microsoft.com/office/drawing/2014/main" id="{531F4D71-92AE-49CE-9E67-47D01AC61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76200"/>
            <a:ext cx="10207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CD9920C6-C603-4994-ACDE-2B55342F2EBD}"/>
              </a:ext>
            </a:extLst>
          </p:cNvPr>
          <p:cNvSpPr>
            <a:spLocks noGrp="1" noChangeArrowheads="1"/>
          </p:cNvSpPr>
          <p:nvPr>
            <p:ph type="title" idx="4294967295"/>
          </p:nvPr>
        </p:nvSpPr>
        <p:spPr>
          <a:xfrm>
            <a:off x="0" y="25940"/>
            <a:ext cx="8229600" cy="1143000"/>
          </a:xfrm>
        </p:spPr>
        <p:txBody>
          <a:bodyPr lIns="91440" tIns="45720" rIns="91440" bIns="45720"/>
          <a:lstStyle/>
          <a:p>
            <a:r>
              <a:rPr lang="en-US" altLang="en-US" sz="4400" b="1" dirty="0">
                <a:solidFill>
                  <a:srgbClr val="5C531E"/>
                </a:solidFill>
                <a:effectLst>
                  <a:outerShdw blurRad="38100" dist="38100" dir="2700000" algn="tl">
                    <a:srgbClr val="000000">
                      <a:alpha val="43137"/>
                    </a:srgbClr>
                  </a:outerShdw>
                </a:effectLst>
              </a:rPr>
              <a:t>2205 Rule</a:t>
            </a:r>
          </a:p>
        </p:txBody>
      </p:sp>
      <p:sp>
        <p:nvSpPr>
          <p:cNvPr id="39939" name="Rectangle 3">
            <a:extLst>
              <a:ext uri="{FF2B5EF4-FFF2-40B4-BE49-F238E27FC236}">
                <a16:creationId xmlns:a16="http://schemas.microsoft.com/office/drawing/2014/main" id="{F6C02428-11C4-40B6-931B-8995D2FEA5CC}"/>
              </a:ext>
            </a:extLst>
          </p:cNvPr>
          <p:cNvSpPr>
            <a:spLocks noGrp="1" noChangeArrowheads="1"/>
          </p:cNvSpPr>
          <p:nvPr>
            <p:ph type="body" idx="4294967295"/>
          </p:nvPr>
        </p:nvSpPr>
        <p:spPr>
          <a:xfrm>
            <a:off x="0" y="762000"/>
            <a:ext cx="8763000" cy="4525963"/>
          </a:xfrm>
        </p:spPr>
        <p:txBody>
          <a:bodyPr lIns="91440" tIns="45720" rIns="91440" bIns="45720"/>
          <a:lstStyle/>
          <a:p>
            <a:pPr>
              <a:lnSpc>
                <a:spcPct val="90000"/>
              </a:lnSpc>
              <a:buFontTx/>
              <a:buNone/>
            </a:pPr>
            <a:r>
              <a:rPr lang="en-US" altLang="en-US" sz="2800" dirty="0"/>
              <a:t>	When carrying </a:t>
            </a:r>
            <a:r>
              <a:rPr lang="en-US" altLang="en-US" sz="2800" b="1" i="1" dirty="0">
                <a:effectLst>
                  <a:outerShdw blurRad="38100" dist="38100" dir="2700000" algn="tl">
                    <a:srgbClr val="FFFFFF"/>
                  </a:outerShdw>
                </a:effectLst>
              </a:rPr>
              <a:t>2 or more</a:t>
            </a:r>
            <a:r>
              <a:rPr lang="en-US" altLang="en-US" sz="2800" dirty="0"/>
              <a:t> Classes of Hazardous Materials, and </a:t>
            </a:r>
            <a:r>
              <a:rPr lang="en-US" altLang="en-US" sz="2800" dirty="0">
                <a:solidFill>
                  <a:srgbClr val="FF0000"/>
                </a:solidFill>
              </a:rPr>
              <a:t>any Class of Hazardous Material</a:t>
            </a:r>
            <a:r>
              <a:rPr lang="en-US" altLang="en-US" sz="2800" dirty="0"/>
              <a:t> is </a:t>
            </a:r>
            <a:r>
              <a:rPr lang="en-US" altLang="en-US" sz="2800" b="1" i="1" dirty="0">
                <a:solidFill>
                  <a:srgbClr val="FF0000"/>
                </a:solidFill>
                <a:effectLst>
                  <a:outerShdw blurRad="38100" dist="38100" dir="2700000" algn="tl">
                    <a:srgbClr val="000000"/>
                  </a:outerShdw>
                </a:effectLst>
              </a:rPr>
              <a:t>2205 </a:t>
            </a:r>
            <a:r>
              <a:rPr lang="en-US" altLang="en-US" sz="2800" b="1" i="1" dirty="0" err="1">
                <a:solidFill>
                  <a:srgbClr val="FF0000"/>
                </a:solidFill>
                <a:effectLst>
                  <a:outerShdw blurRad="38100" dist="38100" dir="2700000" algn="tl">
                    <a:srgbClr val="000000"/>
                  </a:outerShdw>
                </a:effectLst>
              </a:rPr>
              <a:t>lbs</a:t>
            </a:r>
            <a:r>
              <a:rPr lang="en-US" altLang="en-US" sz="2800" b="1" i="1" dirty="0">
                <a:solidFill>
                  <a:srgbClr val="FF0000"/>
                </a:solidFill>
                <a:effectLst>
                  <a:outerShdw blurRad="38100" dist="38100" dir="2700000" algn="tl">
                    <a:srgbClr val="000000"/>
                  </a:outerShdw>
                </a:effectLst>
              </a:rPr>
              <a:t> or more</a:t>
            </a:r>
            <a:r>
              <a:rPr lang="en-US" altLang="en-US" sz="2800" dirty="0"/>
              <a:t>, that Class requires its </a:t>
            </a:r>
            <a:r>
              <a:rPr lang="en-US" altLang="en-US" sz="2800" i="1" u="sng" dirty="0"/>
              <a:t>own</a:t>
            </a:r>
            <a:r>
              <a:rPr lang="en-US" altLang="en-US" sz="2800" dirty="0"/>
              <a:t> placard.</a:t>
            </a:r>
          </a:p>
          <a:p>
            <a:pPr>
              <a:lnSpc>
                <a:spcPct val="90000"/>
              </a:lnSpc>
              <a:buFontTx/>
              <a:buNone/>
            </a:pPr>
            <a:r>
              <a:rPr lang="en-US" altLang="en-US" sz="2000" b="1" dirty="0"/>
              <a:t>3 Examples:</a:t>
            </a:r>
          </a:p>
          <a:p>
            <a:pPr>
              <a:lnSpc>
                <a:spcPct val="90000"/>
              </a:lnSpc>
            </a:pPr>
            <a:r>
              <a:rPr lang="en-US" altLang="en-US" sz="2000" dirty="0"/>
              <a:t>1300 </a:t>
            </a:r>
            <a:r>
              <a:rPr lang="en-US" altLang="en-US" sz="2000" dirty="0" err="1"/>
              <a:t>lbs</a:t>
            </a:r>
            <a:r>
              <a:rPr lang="en-US" altLang="en-US" sz="2000" dirty="0"/>
              <a:t> </a:t>
            </a:r>
            <a:r>
              <a:rPr lang="en-US" altLang="en-US" sz="2000" b="1" dirty="0">
                <a:solidFill>
                  <a:srgbClr val="669900"/>
                </a:solidFill>
                <a:effectLst>
                  <a:outerShdw blurRad="38100" dist="38100" dir="2700000" algn="tl">
                    <a:srgbClr val="000000"/>
                  </a:outerShdw>
                </a:effectLst>
              </a:rPr>
              <a:t>Corrosive</a:t>
            </a:r>
            <a:r>
              <a:rPr lang="en-US" altLang="en-US" sz="2000" dirty="0"/>
              <a:t> plus 2600 </a:t>
            </a:r>
            <a:r>
              <a:rPr lang="en-US" altLang="en-US" sz="2000" dirty="0" err="1"/>
              <a:t>lbs</a:t>
            </a:r>
            <a:r>
              <a:rPr lang="en-US" altLang="en-US" sz="2000" dirty="0"/>
              <a:t> </a:t>
            </a:r>
            <a:r>
              <a:rPr lang="en-US" altLang="en-US" sz="2000" b="1" dirty="0">
                <a:solidFill>
                  <a:srgbClr val="FF0000"/>
                </a:solidFill>
                <a:effectLst>
                  <a:outerShdw blurRad="38100" dist="38100" dir="2700000" algn="tl">
                    <a:srgbClr val="000000"/>
                  </a:outerShdw>
                </a:effectLst>
              </a:rPr>
              <a:t>Flammable </a:t>
            </a:r>
            <a:r>
              <a:rPr lang="en-US" altLang="en-US" sz="2000" dirty="0">
                <a:solidFill>
                  <a:srgbClr val="FF0000"/>
                </a:solidFill>
              </a:rPr>
              <a:t>= </a:t>
            </a:r>
            <a:r>
              <a:rPr lang="en-US" altLang="en-US" sz="2000" dirty="0">
                <a:solidFill>
                  <a:schemeClr val="tx1"/>
                </a:solidFill>
              </a:rPr>
              <a:t>2 Separate Placard Types</a:t>
            </a:r>
          </a:p>
          <a:p>
            <a:pPr lvl="1">
              <a:lnSpc>
                <a:spcPct val="90000"/>
              </a:lnSpc>
              <a:buFont typeface="Arial" panose="020B0604020202020204" pitchFamily="34" charset="0"/>
              <a:buChar char="•"/>
            </a:pPr>
            <a:r>
              <a:rPr lang="en-US" altLang="en-US" sz="1800" b="1" dirty="0">
                <a:solidFill>
                  <a:srgbClr val="FF0000"/>
                </a:solidFill>
              </a:rPr>
              <a:t>Dangerous</a:t>
            </a:r>
            <a:r>
              <a:rPr lang="en-US" altLang="en-US" sz="1800" dirty="0"/>
              <a:t> placard for the 1300 </a:t>
            </a:r>
            <a:r>
              <a:rPr lang="en-US" altLang="en-US" sz="1800" dirty="0" err="1"/>
              <a:t>lbs</a:t>
            </a:r>
            <a:r>
              <a:rPr lang="en-US" altLang="en-US" sz="1800" dirty="0"/>
              <a:t> + </a:t>
            </a:r>
            <a:r>
              <a:rPr lang="en-US" altLang="en-US" sz="1800" b="1" dirty="0">
                <a:solidFill>
                  <a:srgbClr val="FF0000"/>
                </a:solidFill>
                <a:effectLst>
                  <a:outerShdw blurRad="38100" dist="38100" dir="2700000" algn="tl">
                    <a:srgbClr val="000000"/>
                  </a:outerShdw>
                </a:effectLst>
              </a:rPr>
              <a:t>Flammable</a:t>
            </a:r>
            <a:r>
              <a:rPr lang="en-US" altLang="en-US" sz="1800" dirty="0"/>
              <a:t> placard for the 2600 </a:t>
            </a:r>
            <a:r>
              <a:rPr lang="en-US" altLang="en-US" sz="1800" dirty="0" err="1"/>
              <a:t>lbs</a:t>
            </a:r>
            <a:r>
              <a:rPr lang="en-US" altLang="en-US" sz="1800" dirty="0"/>
              <a:t> </a:t>
            </a:r>
          </a:p>
          <a:p>
            <a:pPr>
              <a:lnSpc>
                <a:spcPct val="90000"/>
              </a:lnSpc>
            </a:pPr>
            <a:r>
              <a:rPr lang="en-US" altLang="en-US" sz="2000" b="1" dirty="0"/>
              <a:t>2800 </a:t>
            </a:r>
            <a:r>
              <a:rPr lang="en-US" altLang="en-US" sz="2000" b="1" dirty="0" err="1"/>
              <a:t>lbs</a:t>
            </a:r>
            <a:r>
              <a:rPr lang="en-US" altLang="en-US" sz="2000" b="1" dirty="0"/>
              <a:t> </a:t>
            </a:r>
            <a:r>
              <a:rPr lang="en-US" altLang="en-US" sz="2000" b="1" dirty="0">
                <a:solidFill>
                  <a:srgbClr val="FF0000"/>
                </a:solidFill>
                <a:effectLst>
                  <a:outerShdw blurRad="38100" dist="38100" dir="2700000" algn="tl">
                    <a:srgbClr val="000000"/>
                  </a:outerShdw>
                </a:effectLst>
              </a:rPr>
              <a:t>Flammable</a:t>
            </a:r>
            <a:r>
              <a:rPr lang="en-US" altLang="en-US" sz="2000" b="1" dirty="0"/>
              <a:t> + 500 </a:t>
            </a:r>
            <a:r>
              <a:rPr lang="en-US" altLang="en-US" sz="2000" b="1" dirty="0" err="1"/>
              <a:t>lbs</a:t>
            </a:r>
            <a:r>
              <a:rPr lang="en-US" altLang="en-US" sz="2000" b="1" dirty="0"/>
              <a:t> </a:t>
            </a:r>
            <a:r>
              <a:rPr lang="en-US" altLang="en-US" sz="2000" b="1" dirty="0">
                <a:solidFill>
                  <a:srgbClr val="3333FF"/>
                </a:solidFill>
                <a:effectLst>
                  <a:outerShdw blurRad="38100" dist="38100" dir="2700000" algn="tl">
                    <a:srgbClr val="000000"/>
                  </a:outerShdw>
                </a:effectLst>
              </a:rPr>
              <a:t>Oxidizer</a:t>
            </a:r>
            <a:r>
              <a:rPr lang="en-US" altLang="en-US" sz="2000" b="1" dirty="0"/>
              <a:t> </a:t>
            </a:r>
          </a:p>
          <a:p>
            <a:pPr lvl="1">
              <a:lnSpc>
                <a:spcPct val="90000"/>
              </a:lnSpc>
              <a:buFont typeface="Arial" panose="020B0604020202020204" pitchFamily="34" charset="0"/>
              <a:buChar char="•"/>
            </a:pPr>
            <a:r>
              <a:rPr lang="en-US" altLang="en-US" sz="1800" b="1" dirty="0"/>
              <a:t>= </a:t>
            </a:r>
            <a:r>
              <a:rPr lang="en-US" altLang="en-US" sz="1800" b="1" dirty="0">
                <a:solidFill>
                  <a:srgbClr val="FF0000"/>
                </a:solidFill>
                <a:effectLst>
                  <a:outerShdw blurRad="38100" dist="38100" dir="2700000" algn="tl">
                    <a:srgbClr val="000000"/>
                  </a:outerShdw>
                </a:effectLst>
              </a:rPr>
              <a:t>Flammable</a:t>
            </a:r>
            <a:r>
              <a:rPr lang="en-US" altLang="en-US" sz="1800" b="1" dirty="0"/>
              <a:t> and </a:t>
            </a:r>
            <a:r>
              <a:rPr lang="en-US" altLang="en-US" sz="1800" b="1" dirty="0">
                <a:solidFill>
                  <a:srgbClr val="FF0000"/>
                </a:solidFill>
              </a:rPr>
              <a:t>Dangerous</a:t>
            </a:r>
            <a:r>
              <a:rPr lang="en-US" altLang="en-US" sz="1800" b="1" dirty="0"/>
              <a:t> placards</a:t>
            </a:r>
          </a:p>
          <a:p>
            <a:r>
              <a:rPr lang="en-US" altLang="en-US" sz="2000" dirty="0"/>
              <a:t>4300 </a:t>
            </a:r>
            <a:r>
              <a:rPr lang="en-US" altLang="en-US" sz="2000" dirty="0" err="1"/>
              <a:t>lbs</a:t>
            </a:r>
            <a:r>
              <a:rPr lang="en-US" altLang="en-US" sz="2000" dirty="0"/>
              <a:t> </a:t>
            </a:r>
            <a:r>
              <a:rPr lang="en-US" altLang="en-US" sz="2000" b="1" dirty="0">
                <a:solidFill>
                  <a:srgbClr val="669900"/>
                </a:solidFill>
                <a:effectLst>
                  <a:outerShdw blurRad="38100" dist="38100" dir="2700000" algn="tl">
                    <a:srgbClr val="000000"/>
                  </a:outerShdw>
                </a:effectLst>
              </a:rPr>
              <a:t>Corrosive</a:t>
            </a:r>
            <a:r>
              <a:rPr lang="en-US" altLang="en-US" sz="2000" dirty="0"/>
              <a:t> + 2600 </a:t>
            </a:r>
            <a:r>
              <a:rPr lang="en-US" altLang="en-US" sz="2000" dirty="0" err="1"/>
              <a:t>lbs</a:t>
            </a:r>
            <a:r>
              <a:rPr lang="en-US" altLang="en-US" sz="2000" dirty="0"/>
              <a:t> </a:t>
            </a:r>
            <a:r>
              <a:rPr lang="en-US" altLang="en-US" sz="2000" b="1" dirty="0">
                <a:solidFill>
                  <a:srgbClr val="FF0000"/>
                </a:solidFill>
                <a:effectLst>
                  <a:outerShdw blurRad="38100" dist="38100" dir="2700000" algn="tl">
                    <a:srgbClr val="000000"/>
                  </a:outerShdw>
                </a:effectLst>
              </a:rPr>
              <a:t>Flammable</a:t>
            </a:r>
            <a:r>
              <a:rPr lang="en-US" altLang="en-US" sz="2000" dirty="0"/>
              <a:t> </a:t>
            </a:r>
            <a:r>
              <a:rPr lang="en-US" altLang="en-US" sz="2000" dirty="0">
                <a:solidFill>
                  <a:srgbClr val="FF0000"/>
                </a:solidFill>
              </a:rPr>
              <a:t>= 2 Hazard Placards</a:t>
            </a:r>
          </a:p>
          <a:p>
            <a:pPr algn="ctr">
              <a:buFont typeface="Arial" panose="020B0604020202020204" pitchFamily="34" charset="0"/>
              <a:buChar char="•"/>
            </a:pPr>
            <a:r>
              <a:rPr lang="en-US" altLang="en-US" b="1" dirty="0">
                <a:solidFill>
                  <a:schemeClr val="tx1"/>
                </a:solidFill>
                <a:effectLst>
                  <a:outerShdw blurRad="38100" dist="38100" dir="2700000" algn="tl">
                    <a:srgbClr val="000000"/>
                  </a:outerShdw>
                </a:effectLst>
              </a:rPr>
              <a:t>= </a:t>
            </a:r>
            <a:r>
              <a:rPr lang="en-US" altLang="en-US" b="1" dirty="0">
                <a:solidFill>
                  <a:srgbClr val="669900"/>
                </a:solidFill>
                <a:effectLst>
                  <a:outerShdw blurRad="38100" dist="38100" dir="2700000" algn="tl">
                    <a:srgbClr val="000000"/>
                  </a:outerShdw>
                </a:effectLst>
              </a:rPr>
              <a:t>Corrosive</a:t>
            </a:r>
            <a:r>
              <a:rPr lang="en-US" altLang="en-US" dirty="0"/>
              <a:t> placard (AGW over 2205) + </a:t>
            </a:r>
            <a:r>
              <a:rPr lang="en-US" altLang="en-US" b="1" dirty="0">
                <a:solidFill>
                  <a:srgbClr val="FF0000"/>
                </a:solidFill>
                <a:effectLst>
                  <a:outerShdw blurRad="38100" dist="38100" dir="2700000" algn="tl">
                    <a:srgbClr val="000000"/>
                  </a:outerShdw>
                </a:effectLst>
              </a:rPr>
              <a:t>Flammable</a:t>
            </a:r>
            <a:r>
              <a:rPr lang="en-US" altLang="en-US" dirty="0"/>
              <a:t> placard (AGW over 2205)</a:t>
            </a:r>
          </a:p>
          <a:p>
            <a:pPr marL="609600" indent="-609600" algn="ctr">
              <a:buFontTx/>
              <a:buNone/>
            </a:pPr>
            <a:r>
              <a:rPr lang="en-US" altLang="en-US" sz="2400" b="1" i="1" dirty="0">
                <a:solidFill>
                  <a:schemeClr val="tx1">
                    <a:lumMod val="75000"/>
                    <a:lumOff val="25000"/>
                  </a:schemeClr>
                </a:solidFill>
              </a:rPr>
              <a:t>The</a:t>
            </a:r>
            <a:r>
              <a:rPr lang="en-US" altLang="en-US" sz="2400" b="1" i="1" dirty="0">
                <a:solidFill>
                  <a:srgbClr val="FF0000"/>
                </a:solidFill>
              </a:rPr>
              <a:t> DANGEROUS</a:t>
            </a:r>
            <a:r>
              <a:rPr lang="en-US" altLang="en-US" sz="2400" b="1" dirty="0"/>
              <a:t> Placard is not an option! </a:t>
            </a:r>
            <a:endParaRPr lang="en-US" altLang="en-US" sz="2000" dirty="0"/>
          </a:p>
          <a:p>
            <a:pPr>
              <a:lnSpc>
                <a:spcPct val="90000"/>
              </a:lnSpc>
              <a:buFontTx/>
              <a:buNone/>
            </a:pPr>
            <a:endParaRPr lang="en-US" altLang="en-US" sz="2000" b="1" dirty="0"/>
          </a:p>
          <a:p>
            <a:pPr>
              <a:lnSpc>
                <a:spcPct val="90000"/>
              </a:lnSpc>
              <a:buFontTx/>
              <a:buChar char="-"/>
            </a:pPr>
            <a:endParaRPr lang="en-US" altLang="en-US" sz="2000" dirty="0"/>
          </a:p>
        </p:txBody>
      </p:sp>
      <p:pic>
        <p:nvPicPr>
          <p:cNvPr id="4" name="Picture 29" descr="DANGEROUS">
            <a:extLst>
              <a:ext uri="{FF2B5EF4-FFF2-40B4-BE49-F238E27FC236}">
                <a16:creationId xmlns:a16="http://schemas.microsoft.com/office/drawing/2014/main" id="{23BD96CC-E1A2-4839-9BC4-4F17F7B7F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919" y="172463"/>
            <a:ext cx="10207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1088D0-C1A2-42AD-8F04-5FB686F12AA7}"/>
              </a:ext>
            </a:extLst>
          </p:cNvPr>
          <p:cNvPicPr>
            <a:picLocks noChangeAspect="1"/>
          </p:cNvPicPr>
          <p:nvPr/>
        </p:nvPicPr>
        <p:blipFill>
          <a:blip r:embed="rId2"/>
          <a:stretch>
            <a:fillRect/>
          </a:stretch>
        </p:blipFill>
        <p:spPr>
          <a:xfrm>
            <a:off x="5611938" y="2873915"/>
            <a:ext cx="1920624" cy="1920624"/>
          </a:xfrm>
          <a:prstGeom prst="rect">
            <a:avLst/>
          </a:prstGeom>
          <a:effectLst>
            <a:softEdge rad="63500"/>
          </a:effectLst>
        </p:spPr>
      </p:pic>
      <p:pic>
        <p:nvPicPr>
          <p:cNvPr id="5" name="Picture 4">
            <a:extLst>
              <a:ext uri="{FF2B5EF4-FFF2-40B4-BE49-F238E27FC236}">
                <a16:creationId xmlns:a16="http://schemas.microsoft.com/office/drawing/2014/main" id="{7024C435-7287-4379-ABDE-3AFB067C862E}"/>
              </a:ext>
            </a:extLst>
          </p:cNvPr>
          <p:cNvPicPr>
            <a:picLocks noChangeAspect="1"/>
          </p:cNvPicPr>
          <p:nvPr/>
        </p:nvPicPr>
        <p:blipFill>
          <a:blip r:embed="rId3"/>
          <a:stretch>
            <a:fillRect/>
          </a:stretch>
        </p:blipFill>
        <p:spPr>
          <a:xfrm>
            <a:off x="6232776" y="1584576"/>
            <a:ext cx="1920624" cy="1920624"/>
          </a:xfrm>
          <a:prstGeom prst="rect">
            <a:avLst/>
          </a:prstGeom>
          <a:effectLst>
            <a:softEdge rad="127000"/>
          </a:effectLst>
        </p:spPr>
      </p:pic>
      <p:pic>
        <p:nvPicPr>
          <p:cNvPr id="4" name="Picture 3">
            <a:extLst>
              <a:ext uri="{FF2B5EF4-FFF2-40B4-BE49-F238E27FC236}">
                <a16:creationId xmlns:a16="http://schemas.microsoft.com/office/drawing/2014/main" id="{4CC0BAC9-0B63-4E71-9BFA-5D8F1C538BCB}"/>
              </a:ext>
            </a:extLst>
          </p:cNvPr>
          <p:cNvPicPr>
            <a:picLocks noChangeAspect="1"/>
          </p:cNvPicPr>
          <p:nvPr/>
        </p:nvPicPr>
        <p:blipFill>
          <a:blip r:embed="rId4"/>
          <a:stretch>
            <a:fillRect/>
          </a:stretch>
        </p:blipFill>
        <p:spPr>
          <a:xfrm>
            <a:off x="7172325" y="2600325"/>
            <a:ext cx="1819275" cy="1819275"/>
          </a:xfrm>
          <a:prstGeom prst="rect">
            <a:avLst/>
          </a:prstGeom>
          <a:effectLst>
            <a:softEdge rad="215900"/>
          </a:effectLst>
        </p:spPr>
      </p:pic>
      <p:sp>
        <p:nvSpPr>
          <p:cNvPr id="145410" name="Rectangle 2">
            <a:extLst>
              <a:ext uri="{FF2B5EF4-FFF2-40B4-BE49-F238E27FC236}">
                <a16:creationId xmlns:a16="http://schemas.microsoft.com/office/drawing/2014/main" id="{BD494279-691E-4A86-8C9D-90ECDAD0AC0F}"/>
              </a:ext>
            </a:extLst>
          </p:cNvPr>
          <p:cNvSpPr>
            <a:spLocks noGrp="1" noChangeArrowheads="1"/>
          </p:cNvSpPr>
          <p:nvPr>
            <p:ph type="title" idx="4294967295"/>
          </p:nvPr>
        </p:nvSpPr>
        <p:spPr>
          <a:xfrm>
            <a:off x="0" y="152400"/>
            <a:ext cx="8229600" cy="1143000"/>
          </a:xfrm>
        </p:spPr>
        <p:txBody>
          <a:bodyPr lIns="91440" tIns="45720" rIns="91440" bIns="45720"/>
          <a:lstStyle/>
          <a:p>
            <a:pPr>
              <a:lnSpc>
                <a:spcPct val="80000"/>
              </a:lnSpc>
            </a:pPr>
            <a:r>
              <a:rPr lang="en-US" altLang="en-US" sz="4000" dirty="0">
                <a:solidFill>
                  <a:srgbClr val="5C531E"/>
                </a:solidFill>
              </a:rPr>
              <a:t>Large Quantity / Bulk Shipments</a:t>
            </a:r>
            <a:r>
              <a:rPr lang="en-US" altLang="en-US" dirty="0"/>
              <a:t> </a:t>
            </a:r>
          </a:p>
        </p:txBody>
      </p:sp>
      <p:sp>
        <p:nvSpPr>
          <p:cNvPr id="145411" name="Rectangle 3">
            <a:extLst>
              <a:ext uri="{FF2B5EF4-FFF2-40B4-BE49-F238E27FC236}">
                <a16:creationId xmlns:a16="http://schemas.microsoft.com/office/drawing/2014/main" id="{228EBD11-93F1-4D54-BE76-014FB0BA9529}"/>
              </a:ext>
            </a:extLst>
          </p:cNvPr>
          <p:cNvSpPr>
            <a:spLocks noGrp="1" noChangeArrowheads="1"/>
          </p:cNvSpPr>
          <p:nvPr>
            <p:ph type="body" idx="4294967295"/>
          </p:nvPr>
        </p:nvSpPr>
        <p:spPr>
          <a:xfrm>
            <a:off x="0" y="838200"/>
            <a:ext cx="8229600" cy="4343400"/>
          </a:xfrm>
        </p:spPr>
        <p:txBody>
          <a:bodyPr lIns="91440" tIns="45720" rIns="91440" bIns="45720"/>
          <a:lstStyle/>
          <a:p>
            <a:pPr>
              <a:spcBef>
                <a:spcPct val="0"/>
              </a:spcBef>
              <a:buFontTx/>
              <a:buNone/>
            </a:pPr>
            <a:r>
              <a:rPr lang="en-US" altLang="en-US" b="1" dirty="0">
                <a:effectLst>
                  <a:outerShdw blurRad="38100" dist="38100" dir="2700000" algn="tl">
                    <a:srgbClr val="FFFFFF"/>
                  </a:outerShdw>
                </a:effectLst>
              </a:rPr>
              <a:t>	</a:t>
            </a:r>
            <a:r>
              <a:rPr lang="en-US" altLang="en-US" sz="2400" b="1" dirty="0">
                <a:effectLst>
                  <a:outerShdw blurRad="38100" dist="38100" dir="2700000" algn="tl">
                    <a:srgbClr val="FFFFFF"/>
                  </a:outerShdw>
                </a:effectLst>
              </a:rPr>
              <a:t>When there is </a:t>
            </a:r>
            <a:r>
              <a:rPr lang="en-US" altLang="en-US" sz="2400" b="1" dirty="0">
                <a:solidFill>
                  <a:srgbClr val="FF0000"/>
                </a:solidFill>
                <a:effectLst>
                  <a:outerShdw blurRad="38100" dist="38100" dir="2700000" algn="tl">
                    <a:srgbClr val="000000"/>
                  </a:outerShdw>
                </a:effectLst>
              </a:rPr>
              <a:t>one item, </a:t>
            </a:r>
            <a:r>
              <a:rPr lang="en-US" altLang="en-US" sz="2400" b="1" dirty="0">
                <a:effectLst>
                  <a:outerShdw blurRad="38100" dist="38100" dir="2700000" algn="tl">
                    <a:srgbClr val="FFFFFF"/>
                  </a:outerShdw>
                </a:effectLst>
              </a:rPr>
              <a:t>non-bulk packaging,</a:t>
            </a:r>
            <a:r>
              <a:rPr lang="en-US" altLang="en-US" sz="2400" b="1" dirty="0">
                <a:solidFill>
                  <a:srgbClr val="FF0000"/>
                </a:solidFill>
                <a:effectLst>
                  <a:outerShdw blurRad="38100" dist="38100" dir="2700000" algn="tl">
                    <a:srgbClr val="000000"/>
                  </a:outerShdw>
                </a:effectLst>
              </a:rPr>
              <a:t> loaded at one facility and weighing</a:t>
            </a:r>
            <a:r>
              <a:rPr lang="en-US" altLang="en-US" sz="2400" b="1" dirty="0">
                <a:effectLst>
                  <a:outerShdw blurRad="38100" dist="38100" dir="2700000" algn="tl">
                    <a:srgbClr val="FFFFFF"/>
                  </a:outerShdw>
                </a:effectLst>
              </a:rPr>
              <a:t> </a:t>
            </a:r>
            <a:r>
              <a:rPr lang="en-US" altLang="en-US" sz="2400" b="1" i="1" dirty="0">
                <a:solidFill>
                  <a:srgbClr val="FF0000"/>
                </a:solidFill>
                <a:effectLst>
                  <a:outerShdw blurRad="38100" dist="38100" dir="2700000" algn="tl">
                    <a:srgbClr val="000000"/>
                  </a:outerShdw>
                </a:effectLst>
              </a:rPr>
              <a:t>over 8820 pounds</a:t>
            </a:r>
            <a:r>
              <a:rPr lang="en-US" altLang="en-US" sz="2400" b="1" dirty="0">
                <a:effectLst>
                  <a:outerShdw blurRad="38100" dist="38100" dir="2700000" algn="tl">
                    <a:srgbClr val="FFFFFF"/>
                  </a:outerShdw>
                </a:effectLst>
              </a:rPr>
              <a:t>, the shipment is considered to be a Large Quantity Shipment, and may contain no other material, Hazardous or otherwise.</a:t>
            </a:r>
            <a:endParaRPr lang="en-US" altLang="en-US" sz="2000" dirty="0">
              <a:effectLst>
                <a:outerShdw blurRad="38100" dist="38100" dir="2700000" algn="tl">
                  <a:srgbClr val="FFFFFF"/>
                </a:outerShdw>
              </a:effectLst>
            </a:endParaRPr>
          </a:p>
        </p:txBody>
      </p:sp>
      <p:sp>
        <p:nvSpPr>
          <p:cNvPr id="40966" name="Rectangle 3">
            <a:extLst>
              <a:ext uri="{FF2B5EF4-FFF2-40B4-BE49-F238E27FC236}">
                <a16:creationId xmlns:a16="http://schemas.microsoft.com/office/drawing/2014/main" id="{146B490F-2C47-4F7F-9CA4-8E5C022032A6}"/>
              </a:ext>
            </a:extLst>
          </p:cNvPr>
          <p:cNvSpPr>
            <a:spLocks noChangeArrowheads="1"/>
          </p:cNvSpPr>
          <p:nvPr/>
        </p:nvSpPr>
        <p:spPr bwMode="auto">
          <a:xfrm>
            <a:off x="342900" y="2845340"/>
            <a:ext cx="4876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sz="2000" dirty="0">
                <a:effectLst>
                  <a:outerShdw blurRad="38100" dist="38100" dir="2700000" algn="tl">
                    <a:srgbClr val="FFFFFF"/>
                  </a:outerShdw>
                </a:effectLst>
              </a:rPr>
              <a:t>A common example of this would be a truckload shipment of flammable paint in drums and/ or pails.</a:t>
            </a:r>
          </a:p>
          <a:p>
            <a:pPr>
              <a:spcBef>
                <a:spcPct val="0"/>
              </a:spcBef>
            </a:pPr>
            <a:r>
              <a:rPr lang="en-US" altLang="en-US" sz="2000" dirty="0">
                <a:solidFill>
                  <a:srgbClr val="FF0000"/>
                </a:solidFill>
                <a:effectLst>
                  <a:outerShdw blurRad="38100" dist="38100" dir="2700000" algn="tl">
                    <a:srgbClr val="000000"/>
                  </a:outerShdw>
                </a:effectLst>
              </a:rPr>
              <a:t>The Placard provided would have a 4 digit UN or NA number on it that identifies the product being transported and is a Bulk Shipment.</a:t>
            </a:r>
          </a:p>
        </p:txBody>
      </p:sp>
      <p:pic>
        <p:nvPicPr>
          <p:cNvPr id="2" name="Picture 1">
            <a:extLst>
              <a:ext uri="{FF2B5EF4-FFF2-40B4-BE49-F238E27FC236}">
                <a16:creationId xmlns:a16="http://schemas.microsoft.com/office/drawing/2014/main" id="{112A1F80-BB58-4A08-B71B-ECC5623623F3}"/>
              </a:ext>
            </a:extLst>
          </p:cNvPr>
          <p:cNvPicPr>
            <a:picLocks noChangeAspect="1"/>
          </p:cNvPicPr>
          <p:nvPr/>
        </p:nvPicPr>
        <p:blipFill>
          <a:blip r:embed="rId5"/>
          <a:stretch>
            <a:fillRect/>
          </a:stretch>
        </p:blipFill>
        <p:spPr>
          <a:xfrm>
            <a:off x="5029200" y="3886200"/>
            <a:ext cx="3115818" cy="2209800"/>
          </a:xfrm>
          <a:prstGeom prst="rect">
            <a:avLst/>
          </a:prstGeom>
          <a:effectLst>
            <a:softEdge rad="190500"/>
          </a:effectLst>
        </p:spPr>
      </p:pic>
      <p:pic>
        <p:nvPicPr>
          <p:cNvPr id="6" name="Picture 5">
            <a:extLst>
              <a:ext uri="{FF2B5EF4-FFF2-40B4-BE49-F238E27FC236}">
                <a16:creationId xmlns:a16="http://schemas.microsoft.com/office/drawing/2014/main" id="{62BFFF1E-0A65-4A89-BD9B-3504B57E167C}"/>
              </a:ext>
            </a:extLst>
          </p:cNvPr>
          <p:cNvPicPr>
            <a:picLocks noChangeAspect="1"/>
          </p:cNvPicPr>
          <p:nvPr/>
        </p:nvPicPr>
        <p:blipFill>
          <a:blip r:embed="rId6"/>
          <a:stretch>
            <a:fillRect/>
          </a:stretch>
        </p:blipFill>
        <p:spPr>
          <a:xfrm>
            <a:off x="7532562" y="5036592"/>
            <a:ext cx="1390650" cy="559041"/>
          </a:xfrm>
          <a:prstGeom prst="rect">
            <a:avLst/>
          </a:prstGeom>
          <a:effectLst>
            <a:softEdge rad="254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1E57FFD0-52BA-413D-BE7D-2D111039C20A}"/>
              </a:ext>
            </a:extLst>
          </p:cNvPr>
          <p:cNvSpPr>
            <a:spLocks noGrp="1" noChangeArrowheads="1"/>
          </p:cNvSpPr>
          <p:nvPr>
            <p:ph type="title" idx="4294967295"/>
          </p:nvPr>
        </p:nvSpPr>
        <p:spPr>
          <a:xfrm>
            <a:off x="152400" y="76200"/>
            <a:ext cx="8229600" cy="1143000"/>
          </a:xfrm>
        </p:spPr>
        <p:txBody>
          <a:bodyPr lIns="91440" tIns="45720" rIns="91440" bIns="45720"/>
          <a:lstStyle/>
          <a:p>
            <a:r>
              <a:rPr lang="en-US" altLang="en-US" sz="3600" b="1" dirty="0">
                <a:solidFill>
                  <a:srgbClr val="5C531E"/>
                </a:solidFill>
                <a:effectLst>
                  <a:outerShdw blurRad="38100" dist="38100" dir="2700000" algn="tl">
                    <a:srgbClr val="000000">
                      <a:alpha val="43137"/>
                    </a:srgbClr>
                  </a:outerShdw>
                </a:effectLst>
              </a:rPr>
              <a:t>Equipment, Tire and Freight Checks</a:t>
            </a:r>
            <a:r>
              <a:rPr lang="en-US" altLang="en-US" sz="4400" b="1" dirty="0">
                <a:solidFill>
                  <a:srgbClr val="5C531E"/>
                </a:solidFill>
                <a:effectLst>
                  <a:outerShdw blurRad="38100" dist="38100" dir="2700000" algn="tl">
                    <a:srgbClr val="000000">
                      <a:alpha val="43137"/>
                    </a:srgbClr>
                  </a:outerShdw>
                </a:effectLst>
              </a:rPr>
              <a:t> </a:t>
            </a:r>
            <a:r>
              <a:rPr lang="en-US" altLang="en-US" sz="2800" b="1" dirty="0">
                <a:solidFill>
                  <a:srgbClr val="FF0000"/>
                </a:solidFill>
                <a:effectLst>
                  <a:outerShdw blurRad="38100" dist="38100" dir="2700000" algn="tl">
                    <a:srgbClr val="000000">
                      <a:alpha val="43137"/>
                    </a:srgbClr>
                  </a:outerShdw>
                </a:effectLst>
                <a:latin typeface="Verdana" panose="020B0604030504040204" pitchFamily="34" charset="0"/>
              </a:rPr>
              <a:t>§</a:t>
            </a:r>
            <a:r>
              <a:rPr lang="en-US" altLang="en-US" sz="3600" b="1" dirty="0">
                <a:solidFill>
                  <a:srgbClr val="FF0000"/>
                </a:solidFill>
                <a:effectLst>
                  <a:outerShdw blurRad="38100" dist="38100" dir="2700000" algn="tl">
                    <a:srgbClr val="000000">
                      <a:alpha val="43137"/>
                    </a:srgbClr>
                  </a:outerShdw>
                </a:effectLst>
              </a:rPr>
              <a:t>397.17-Tires</a:t>
            </a:r>
          </a:p>
        </p:txBody>
      </p:sp>
      <p:sp>
        <p:nvSpPr>
          <p:cNvPr id="51203" name="Rectangle 3">
            <a:extLst>
              <a:ext uri="{FF2B5EF4-FFF2-40B4-BE49-F238E27FC236}">
                <a16:creationId xmlns:a16="http://schemas.microsoft.com/office/drawing/2014/main" id="{CB2572B9-B4C7-407D-B71D-6A8C1814FB68}"/>
              </a:ext>
            </a:extLst>
          </p:cNvPr>
          <p:cNvSpPr>
            <a:spLocks noGrp="1" noChangeArrowheads="1"/>
          </p:cNvSpPr>
          <p:nvPr>
            <p:ph type="body" idx="4294967295"/>
          </p:nvPr>
        </p:nvSpPr>
        <p:spPr>
          <a:xfrm>
            <a:off x="0" y="1524000"/>
            <a:ext cx="8229600" cy="4343400"/>
          </a:xfrm>
        </p:spPr>
        <p:txBody>
          <a:bodyPr lIns="91440" tIns="45720" rIns="91440" bIns="45720"/>
          <a:lstStyle/>
          <a:p>
            <a:pPr>
              <a:lnSpc>
                <a:spcPct val="90000"/>
              </a:lnSpc>
              <a:buFontTx/>
              <a:buNone/>
            </a:pPr>
            <a:r>
              <a:rPr lang="en-US" altLang="en-US" sz="2400" dirty="0"/>
              <a:t>Federal laws require the driver to inspect each tire of the both units when transporting Hazardous Materials. </a:t>
            </a:r>
          </a:p>
          <a:p>
            <a:pPr lvl="1">
              <a:lnSpc>
                <a:spcPct val="90000"/>
              </a:lnSpc>
              <a:spcBef>
                <a:spcPct val="0"/>
              </a:spcBef>
            </a:pPr>
            <a:r>
              <a:rPr lang="en-US" altLang="en-US" sz="2000" b="1" i="1" dirty="0">
                <a:solidFill>
                  <a:srgbClr val="FF0000"/>
                </a:solidFill>
                <a:effectLst>
                  <a:outerShdw blurRad="38100" dist="38100" dir="2700000" algn="tl">
                    <a:srgbClr val="000000"/>
                  </a:outerShdw>
                </a:effectLst>
              </a:rPr>
              <a:t>The law states tire checks must be done when first picking up the load </a:t>
            </a:r>
            <a:r>
              <a:rPr lang="en-US" altLang="en-US" sz="2000" b="1" i="1" u="sng" dirty="0">
                <a:solidFill>
                  <a:srgbClr val="FF0000"/>
                </a:solidFill>
                <a:effectLst>
                  <a:outerShdw blurRad="38100" dist="38100" dir="2700000" algn="tl">
                    <a:srgbClr val="000000"/>
                  </a:outerShdw>
                </a:effectLst>
              </a:rPr>
              <a:t>and</a:t>
            </a:r>
            <a:r>
              <a:rPr lang="en-US" altLang="en-US" sz="2000" b="1" i="1" dirty="0">
                <a:solidFill>
                  <a:srgbClr val="FF0000"/>
                </a:solidFill>
                <a:effectLst>
                  <a:outerShdw blurRad="38100" dist="38100" dir="2700000" algn="tl">
                    <a:srgbClr val="000000"/>
                  </a:outerShdw>
                </a:effectLst>
              </a:rPr>
              <a:t> every time the vehicle stops.</a:t>
            </a:r>
            <a:r>
              <a:rPr lang="en-US" altLang="en-US" sz="2000" dirty="0"/>
              <a:t> Flat, leaking, or improperly inflated tires must be replaced at the nearest safe place to perform repairs.</a:t>
            </a:r>
          </a:p>
          <a:p>
            <a:pPr lvl="2">
              <a:lnSpc>
                <a:spcPct val="90000"/>
              </a:lnSpc>
              <a:spcBef>
                <a:spcPct val="0"/>
              </a:spcBef>
            </a:pPr>
            <a:r>
              <a:rPr lang="en-US" altLang="en-US" sz="1800" i="1" dirty="0"/>
              <a:t>Overheated tires must be removed and placed away from vehicle immediately. Vehicle must not be moved until the cause for overheating is resolved.</a:t>
            </a:r>
          </a:p>
          <a:p>
            <a:pPr>
              <a:lnSpc>
                <a:spcPct val="90000"/>
              </a:lnSpc>
            </a:pPr>
            <a:r>
              <a:rPr lang="en-US" altLang="en-US" sz="2400" dirty="0">
                <a:solidFill>
                  <a:srgbClr val="FF0000"/>
                </a:solidFill>
              </a:rPr>
              <a:t>Each time you </a:t>
            </a:r>
            <a:r>
              <a:rPr lang="en-US" altLang="en-US" sz="2400" b="1" i="1" dirty="0">
                <a:solidFill>
                  <a:srgbClr val="FF0000"/>
                </a:solidFill>
                <a:effectLst>
                  <a:outerShdw blurRad="38100" dist="38100" dir="2700000" algn="tl">
                    <a:srgbClr val="000000"/>
                  </a:outerShdw>
                </a:effectLst>
              </a:rPr>
              <a:t>stop or park</a:t>
            </a:r>
            <a:r>
              <a:rPr lang="en-US" altLang="en-US" sz="2400" dirty="0">
                <a:solidFill>
                  <a:srgbClr val="FF0000"/>
                </a:solidFill>
              </a:rPr>
              <a:t>, you must inspect your equipment. </a:t>
            </a:r>
            <a:r>
              <a:rPr lang="en-US" altLang="en-US" sz="2400" dirty="0"/>
              <a:t>Examine tires, brakes, freight (if not sealed).</a:t>
            </a:r>
            <a:endParaRPr lang="en-US" altLang="en-US" sz="2400"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DAD5B7C0-D67F-4C7D-B7B5-B77D15EFB24C}"/>
              </a:ext>
            </a:extLst>
          </p:cNvPr>
          <p:cNvSpPr>
            <a:spLocks noGrp="1" noChangeArrowheads="1"/>
          </p:cNvSpPr>
          <p:nvPr>
            <p:ph type="title" idx="4294967295"/>
          </p:nvPr>
        </p:nvSpPr>
        <p:spPr>
          <a:xfrm>
            <a:off x="0" y="152400"/>
            <a:ext cx="8382000" cy="1066800"/>
          </a:xfrm>
        </p:spPr>
        <p:txBody>
          <a:bodyPr lIns="91440" tIns="45720" rIns="91440" bIns="45720"/>
          <a:lstStyle/>
          <a:p>
            <a:r>
              <a:rPr lang="en-US" altLang="en-US" sz="3600" b="1" dirty="0">
                <a:solidFill>
                  <a:srgbClr val="5C531E"/>
                </a:solidFill>
                <a:effectLst>
                  <a:outerShdw blurRad="38100" dist="38100" dir="2700000" algn="tl">
                    <a:srgbClr val="000000">
                      <a:alpha val="43137"/>
                    </a:srgbClr>
                  </a:outerShdw>
                </a:effectLst>
              </a:rPr>
              <a:t>Part 392:  Driving of CMVs</a:t>
            </a:r>
            <a:br>
              <a:rPr lang="en-US" altLang="en-US" sz="2800" b="1" dirty="0">
                <a:solidFill>
                  <a:srgbClr val="5C531E"/>
                </a:solidFill>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 </a:t>
            </a:r>
            <a:r>
              <a:rPr lang="en-US" altLang="en-US" sz="2400" b="1" dirty="0">
                <a:solidFill>
                  <a:srgbClr val="FF0000"/>
                </a:solidFill>
                <a:effectLst>
                  <a:outerShdw blurRad="38100" dist="38100" dir="2700000" algn="tl">
                    <a:srgbClr val="000000">
                      <a:alpha val="43137"/>
                    </a:srgbClr>
                  </a:outerShdw>
                </a:effectLst>
                <a:latin typeface="Verdana" panose="020B0604030504040204" pitchFamily="34" charset="0"/>
              </a:rPr>
              <a:t>§</a:t>
            </a:r>
            <a:r>
              <a:rPr lang="en-US" altLang="en-US" sz="2400" b="1" dirty="0">
                <a:solidFill>
                  <a:srgbClr val="FF0000"/>
                </a:solidFill>
                <a:effectLst>
                  <a:outerShdw blurRad="38100" dist="38100" dir="2700000" algn="tl">
                    <a:srgbClr val="000000">
                      <a:alpha val="43137"/>
                    </a:srgbClr>
                  </a:outerShdw>
                </a:effectLst>
              </a:rPr>
              <a:t>392.10 —Railroad Grade Crossings; </a:t>
            </a:r>
            <a:r>
              <a:rPr lang="en-US" altLang="en-US" sz="2400" b="1" u="sng" dirty="0">
                <a:solidFill>
                  <a:srgbClr val="FF0000"/>
                </a:solidFill>
                <a:effectLst>
                  <a:outerShdw blurRad="38100" dist="38100" dir="2700000" algn="tl">
                    <a:srgbClr val="000000">
                      <a:alpha val="43137"/>
                    </a:srgbClr>
                  </a:outerShdw>
                </a:effectLst>
              </a:rPr>
              <a:t>Stopping</a:t>
            </a:r>
            <a:r>
              <a:rPr lang="en-US" altLang="en-US" sz="2400" b="1" dirty="0">
                <a:solidFill>
                  <a:srgbClr val="FF0000"/>
                </a:solidFill>
                <a:effectLst>
                  <a:outerShdw blurRad="38100" dist="38100" dir="2700000" algn="tl">
                    <a:srgbClr val="000000">
                      <a:alpha val="43137"/>
                    </a:srgbClr>
                  </a:outerShdw>
                </a:effectLst>
              </a:rPr>
              <a:t> Required</a:t>
            </a:r>
          </a:p>
        </p:txBody>
      </p:sp>
      <p:sp>
        <p:nvSpPr>
          <p:cNvPr id="149507" name="Text Box 3">
            <a:extLst>
              <a:ext uri="{FF2B5EF4-FFF2-40B4-BE49-F238E27FC236}">
                <a16:creationId xmlns:a16="http://schemas.microsoft.com/office/drawing/2014/main" id="{908B0559-2743-44AA-83D8-6DD7444CC18E}"/>
              </a:ext>
            </a:extLst>
          </p:cNvPr>
          <p:cNvSpPr txBox="1">
            <a:spLocks noChangeArrowheads="1"/>
          </p:cNvSpPr>
          <p:nvPr/>
        </p:nvSpPr>
        <p:spPr bwMode="auto">
          <a:xfrm>
            <a:off x="233363" y="1256489"/>
            <a:ext cx="8382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buAutoNum type="alphaLcParenR"/>
            </a:pPr>
            <a:r>
              <a:rPr lang="en-US" altLang="en-US" sz="1500" dirty="0"/>
              <a:t>the driver of a commercial motor vehicle </a:t>
            </a:r>
            <a:r>
              <a:rPr lang="en-US" altLang="en-US" sz="1500" dirty="0">
                <a:solidFill>
                  <a:srgbClr val="CC0000"/>
                </a:solidFill>
              </a:rPr>
              <a:t>which, in accordance with the regulations of the Department of Transportation, is required </a:t>
            </a:r>
            <a:r>
              <a:rPr lang="en-US" altLang="en-US" sz="1500" b="1" i="1" dirty="0">
                <a:solidFill>
                  <a:srgbClr val="CC0000"/>
                </a:solidFill>
              </a:rPr>
              <a:t>to be marked or placarded </a:t>
            </a:r>
            <a:r>
              <a:rPr lang="en-US" altLang="en-US" sz="1500" dirty="0"/>
              <a:t>shall not cross a railroad track or tracks at grade unless he/she first: </a:t>
            </a:r>
            <a:r>
              <a:rPr lang="en-US" altLang="en-US" sz="1500" b="1" i="1" dirty="0"/>
              <a:t>Stops the commercial motor vehicle </a:t>
            </a:r>
            <a:r>
              <a:rPr lang="en-US" altLang="en-US" sz="1500" b="1" i="1" u="sng" dirty="0">
                <a:solidFill>
                  <a:srgbClr val="FF0000"/>
                </a:solidFill>
                <a:effectLst>
                  <a:outerShdw blurRad="38100" dist="38100" dir="2700000" algn="tl">
                    <a:srgbClr val="000000"/>
                  </a:outerShdw>
                </a:effectLst>
              </a:rPr>
              <a:t>within 50 feet of, and not closer than 15 feet to</a:t>
            </a:r>
            <a:r>
              <a:rPr lang="en-US" altLang="en-US" sz="1500" dirty="0"/>
              <a:t>, the tracks; thereafter listens and looks in each direction along the tracks for an approaching train; and ascertains that no train is approaching. When it is safe to do so, the driver may drive the commercial motor vehicle across the tracks in a gear that permits the commercial motor vehicle to complete the crossing without a change of gears. </a:t>
            </a:r>
            <a:r>
              <a:rPr lang="en-US" altLang="en-US" sz="1500" b="1" i="1" dirty="0"/>
              <a:t>The driver must not shift gears while crossing the tracks.</a:t>
            </a:r>
          </a:p>
          <a:p>
            <a:pPr marL="342900" indent="-342900">
              <a:buAutoNum type="alphaLcParenR"/>
            </a:pPr>
            <a:r>
              <a:rPr lang="en-US" altLang="en-US" sz="1500" b="1" dirty="0"/>
              <a:t>There are </a:t>
            </a:r>
            <a:r>
              <a:rPr lang="en-US" altLang="en-US" sz="1500" b="1" dirty="0">
                <a:solidFill>
                  <a:srgbClr val="FF0000"/>
                </a:solidFill>
              </a:rPr>
              <a:t>4</a:t>
            </a:r>
            <a:r>
              <a:rPr lang="en-US" altLang="en-US" sz="1500" b="1" dirty="0"/>
              <a:t> exceptions pertaining to railroad crossings:</a:t>
            </a:r>
          </a:p>
          <a:p>
            <a:pPr marL="1143000" lvl="1" indent="-400050">
              <a:buFont typeface="+mj-lt"/>
              <a:buAutoNum type="romanLcPeriod"/>
            </a:pPr>
            <a:r>
              <a:rPr lang="en-US" altLang="en-US" sz="1500" dirty="0">
                <a:solidFill>
                  <a:srgbClr val="FF0000"/>
                </a:solidFill>
              </a:rPr>
              <a:t>If the crossing is clearly marked exempt, </a:t>
            </a:r>
          </a:p>
          <a:p>
            <a:pPr marL="1143000" lvl="1" indent="-400050">
              <a:buFont typeface="+mj-lt"/>
              <a:buAutoNum type="romanLcPeriod"/>
            </a:pPr>
            <a:r>
              <a:rPr lang="en-US" altLang="en-US" sz="1500" dirty="0">
                <a:solidFill>
                  <a:srgbClr val="FF0000"/>
                </a:solidFill>
              </a:rPr>
              <a:t>If it is marked by an arterial traffic light and it is green, </a:t>
            </a:r>
          </a:p>
          <a:p>
            <a:pPr marL="1143000" lvl="1" indent="-400050">
              <a:buFont typeface="+mj-lt"/>
              <a:buAutoNum type="romanLcPeriod"/>
            </a:pPr>
            <a:r>
              <a:rPr lang="en-US" altLang="en-US" sz="1500" dirty="0">
                <a:solidFill>
                  <a:srgbClr val="FF0000"/>
                </a:solidFill>
              </a:rPr>
              <a:t>If the crossing is controlled by an emergency official</a:t>
            </a:r>
            <a:r>
              <a:rPr lang="en-US" altLang="en-US" sz="1500" dirty="0"/>
              <a:t>,</a:t>
            </a:r>
          </a:p>
          <a:p>
            <a:pPr marL="1143000" lvl="1" indent="-400050">
              <a:buFont typeface="+mj-lt"/>
              <a:buAutoNum type="romanLcPeriod"/>
            </a:pPr>
            <a:r>
              <a:rPr lang="en-US" altLang="en-US" sz="1500" dirty="0"/>
              <a:t>If a streetcar crossing or switching tracks within a business district.</a:t>
            </a:r>
          </a:p>
          <a:p>
            <a:pPr marL="342900" indent="-342900">
              <a:buAutoNum type="alphaLcParenR"/>
            </a:pPr>
            <a:endParaRPr lang="en-US" altLang="en-US" sz="1500" dirty="0"/>
          </a:p>
        </p:txBody>
      </p:sp>
      <p:sp>
        <p:nvSpPr>
          <p:cNvPr id="149508" name="AutoShape 4" descr="VCTV01P11_18">
            <a:extLst>
              <a:ext uri="{FF2B5EF4-FFF2-40B4-BE49-F238E27FC236}">
                <a16:creationId xmlns:a16="http://schemas.microsoft.com/office/drawing/2014/main" id="{D8636D1D-F763-480B-957D-C561DDFEC402}"/>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1600">
              <a:latin typeface="Arial" panose="020B0604020202020204" pitchFamily="34" charset="0"/>
            </a:endParaRPr>
          </a:p>
        </p:txBody>
      </p:sp>
      <p:pic>
        <p:nvPicPr>
          <p:cNvPr id="149509" name="Picture 5" descr="Truck Train Accident">
            <a:extLst>
              <a:ext uri="{FF2B5EF4-FFF2-40B4-BE49-F238E27FC236}">
                <a16:creationId xmlns:a16="http://schemas.microsoft.com/office/drawing/2014/main" id="{3DD46DAF-B646-4F75-AE5C-1F158C55A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9A7A0357-744E-4206-82BA-8DF441679BE3}"/>
              </a:ext>
            </a:extLst>
          </p:cNvPr>
          <p:cNvSpPr>
            <a:spLocks noGrp="1" noChangeArrowheads="1"/>
          </p:cNvSpPr>
          <p:nvPr>
            <p:ph type="title" idx="4294967295"/>
          </p:nvPr>
        </p:nvSpPr>
        <p:spPr>
          <a:xfrm>
            <a:off x="0" y="228600"/>
            <a:ext cx="8458200" cy="1295400"/>
          </a:xfrm>
        </p:spPr>
        <p:txBody>
          <a:bodyPr lIns="91440" tIns="45720" rIns="91440" bIns="45720"/>
          <a:lstStyle/>
          <a:p>
            <a:r>
              <a:rPr lang="en-US" altLang="en-US" sz="3200" b="1" dirty="0">
                <a:solidFill>
                  <a:srgbClr val="5C531E"/>
                </a:solidFill>
                <a:effectLst>
                  <a:outerShdw blurRad="38100" dist="38100" dir="2700000" algn="tl">
                    <a:srgbClr val="000000">
                      <a:alpha val="43137"/>
                    </a:srgbClr>
                  </a:outerShdw>
                </a:effectLst>
              </a:rPr>
              <a:t>Part 397:  Transportation of Hazardous Materials</a:t>
            </a:r>
            <a:br>
              <a:rPr lang="en-US" altLang="en-US" sz="2800" b="1" dirty="0">
                <a:solidFill>
                  <a:srgbClr val="5C531E"/>
                </a:solidFill>
                <a:effectLst>
                  <a:outerShdw blurRad="38100" dist="38100" dir="2700000" algn="tl">
                    <a:srgbClr val="000000">
                      <a:alpha val="43137"/>
                    </a:srgbClr>
                  </a:outerShdw>
                </a:effectLst>
              </a:rPr>
            </a:br>
            <a:r>
              <a:rPr lang="en-US" altLang="en-US" sz="2800" b="1" dirty="0">
                <a:solidFill>
                  <a:srgbClr val="FF0000"/>
                </a:solidFill>
                <a:effectLst>
                  <a:outerShdw blurRad="38100" dist="38100" dir="2700000" algn="tl">
                    <a:srgbClr val="000000">
                      <a:alpha val="43137"/>
                    </a:srgbClr>
                  </a:outerShdw>
                </a:effectLst>
                <a:latin typeface="Verdana" panose="020B0604030504040204" pitchFamily="34" charset="0"/>
              </a:rPr>
              <a:t>§</a:t>
            </a:r>
            <a:r>
              <a:rPr lang="en-US" altLang="en-US" sz="2800" b="1" dirty="0">
                <a:solidFill>
                  <a:srgbClr val="FF0000"/>
                </a:solidFill>
                <a:effectLst>
                  <a:outerShdw blurRad="38100" dist="38100" dir="2700000" algn="tl">
                    <a:srgbClr val="000000">
                      <a:alpha val="43137"/>
                    </a:srgbClr>
                  </a:outerShdw>
                </a:effectLst>
              </a:rPr>
              <a:t>397.15 — Fueling</a:t>
            </a:r>
            <a:endParaRPr lang="en-US" altLang="en-US" sz="2000" b="1" dirty="0">
              <a:solidFill>
                <a:srgbClr val="FF0000"/>
              </a:solidFill>
              <a:effectLst>
                <a:outerShdw blurRad="38100" dist="38100" dir="2700000" algn="tl">
                  <a:srgbClr val="000000">
                    <a:alpha val="43137"/>
                  </a:srgbClr>
                </a:outerShdw>
              </a:effectLst>
            </a:endParaRPr>
          </a:p>
        </p:txBody>
      </p:sp>
      <p:grpSp>
        <p:nvGrpSpPr>
          <p:cNvPr id="57347" name="Group 3">
            <a:extLst>
              <a:ext uri="{FF2B5EF4-FFF2-40B4-BE49-F238E27FC236}">
                <a16:creationId xmlns:a16="http://schemas.microsoft.com/office/drawing/2014/main" id="{BE163581-74C3-43D0-970E-C3C3071C9FD8}"/>
              </a:ext>
            </a:extLst>
          </p:cNvPr>
          <p:cNvGrpSpPr>
            <a:grpSpLocks/>
          </p:cNvGrpSpPr>
          <p:nvPr/>
        </p:nvGrpSpPr>
        <p:grpSpPr bwMode="auto">
          <a:xfrm>
            <a:off x="609600" y="1676400"/>
            <a:ext cx="8001000" cy="3048000"/>
            <a:chOff x="0" y="4320"/>
            <a:chExt cx="3943" cy="1152"/>
          </a:xfrm>
        </p:grpSpPr>
        <p:sp>
          <p:nvSpPr>
            <p:cNvPr id="57348" name="Rectangle 4">
              <a:extLst>
                <a:ext uri="{FF2B5EF4-FFF2-40B4-BE49-F238E27FC236}">
                  <a16:creationId xmlns:a16="http://schemas.microsoft.com/office/drawing/2014/main" id="{AD69527E-92D6-441E-A657-350C42366E73}"/>
                </a:ext>
              </a:extLst>
            </p:cNvPr>
            <p:cNvSpPr>
              <a:spLocks noChangeArrowheads="1"/>
            </p:cNvSpPr>
            <p:nvPr/>
          </p:nvSpPr>
          <p:spPr bwMode="auto">
            <a:xfrm>
              <a:off x="0" y="4320"/>
              <a:ext cx="394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dirty="0">
                  <a:latin typeface="Verdana" panose="020B0604030504040204" pitchFamily="34" charset="0"/>
                </a:rPr>
                <a:t>When a motor vehicle which contains Hazardous Materials is being fueled —</a:t>
              </a:r>
            </a:p>
            <a:p>
              <a:pPr marL="171450" indent="-171450">
                <a:buFont typeface="Arial" panose="020B0604020202020204" pitchFamily="34" charset="0"/>
                <a:buChar char="•"/>
              </a:pPr>
              <a:endParaRPr lang="en-US" altLang="en-US" sz="1000" b="1" dirty="0">
                <a:latin typeface="Verdana" panose="020B0604030504040204" pitchFamily="34" charset="0"/>
              </a:endParaRPr>
            </a:p>
            <a:p>
              <a:pPr marL="342900" indent="-342900">
                <a:buFont typeface="Arial" panose="020B0604020202020204" pitchFamily="34" charset="0"/>
                <a:buChar char="•"/>
              </a:pPr>
              <a:r>
                <a:rPr lang="en-US" altLang="en-US" b="1" dirty="0">
                  <a:solidFill>
                    <a:srgbClr val="FF0000"/>
                  </a:solidFill>
                  <a:latin typeface="Verdana" panose="020B0604030504040204" pitchFamily="34" charset="0"/>
                </a:rPr>
                <a:t>Its engine must not be operating</a:t>
              </a:r>
              <a:r>
                <a:rPr lang="en-US" altLang="en-US" b="1" dirty="0">
                  <a:latin typeface="Verdana" panose="020B0604030504040204" pitchFamily="34" charset="0"/>
                </a:rPr>
                <a:t>; and</a:t>
              </a:r>
            </a:p>
            <a:p>
              <a:pPr marL="171450" indent="-171450">
                <a:buFont typeface="Arial" panose="020B0604020202020204" pitchFamily="34" charset="0"/>
                <a:buChar char="•"/>
              </a:pPr>
              <a:endParaRPr lang="en-US" altLang="en-US" sz="800" b="1" dirty="0">
                <a:latin typeface="Verdana" panose="020B0604030504040204" pitchFamily="34" charset="0"/>
              </a:endParaRPr>
            </a:p>
            <a:p>
              <a:pPr marL="342900" indent="-342900">
                <a:buFont typeface="Arial" panose="020B0604020202020204" pitchFamily="34" charset="0"/>
                <a:buChar char="•"/>
              </a:pPr>
              <a:r>
                <a:rPr lang="en-US" altLang="en-US" b="1" dirty="0">
                  <a:solidFill>
                    <a:srgbClr val="FF0000"/>
                  </a:solidFill>
                  <a:latin typeface="Verdana" panose="020B0604030504040204" pitchFamily="34" charset="0"/>
                </a:rPr>
                <a:t>A person must be in control of the fueling process at the point where the fuel tank is filled. </a:t>
              </a:r>
            </a:p>
            <a:p>
              <a:pPr lvl="1">
                <a:buFontTx/>
                <a:buChar char="•"/>
              </a:pPr>
              <a:r>
                <a:rPr lang="en-US" altLang="en-US" sz="2000" b="1" dirty="0"/>
                <a:t>This means a driver cannot conduct a vehicle inspection during the fueling process or leave the fueling process unattended for any reason.</a:t>
              </a:r>
            </a:p>
          </p:txBody>
        </p:sp>
        <p:sp>
          <p:nvSpPr>
            <p:cNvPr id="57349" name="Rectangle 5">
              <a:extLst>
                <a:ext uri="{FF2B5EF4-FFF2-40B4-BE49-F238E27FC236}">
                  <a16:creationId xmlns:a16="http://schemas.microsoft.com/office/drawing/2014/main" id="{F7A1AFE2-C3D3-4192-B021-AA7D2FD20B02}"/>
                </a:ext>
              </a:extLst>
            </p:cNvPr>
            <p:cNvSpPr>
              <a:spLocks noChangeArrowheads="1"/>
            </p:cNvSpPr>
            <p:nvPr/>
          </p:nvSpPr>
          <p:spPr bwMode="auto">
            <a:xfrm>
              <a:off x="0" y="4896"/>
              <a:ext cx="394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br>
                <a:rPr lang="en-US" altLang="en-US" sz="1800">
                  <a:latin typeface="Verdana" panose="020B0604030504040204" pitchFamily="34" charset="0"/>
                </a:rPr>
              </a:br>
              <a:br>
                <a:rPr lang="en-US" altLang="en-US" sz="1800">
                  <a:latin typeface="Verdana" panose="020B0604030504040204" pitchFamily="34" charset="0"/>
                </a:rPr>
              </a:br>
              <a:br>
                <a:rPr lang="en-US" altLang="en-US" sz="1800">
                  <a:latin typeface="Verdana" panose="020B0604030504040204" pitchFamily="34" charset="0"/>
                </a:rPr>
              </a:br>
              <a:endParaRPr lang="en-US" altLang="en-US" sz="4000"/>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3C5FA8FB-9C7E-408C-BB72-6CBBE3B4B9F9}"/>
              </a:ext>
            </a:extLst>
          </p:cNvPr>
          <p:cNvSpPr>
            <a:spLocks noGrp="1" noChangeArrowheads="1"/>
          </p:cNvSpPr>
          <p:nvPr>
            <p:ph type="title" idx="4294967295"/>
          </p:nvPr>
        </p:nvSpPr>
        <p:spPr>
          <a:xfrm>
            <a:off x="0" y="0"/>
            <a:ext cx="8001000" cy="1066800"/>
          </a:xfrm>
        </p:spPr>
        <p:txBody>
          <a:bodyPr lIns="91440" tIns="45720" rIns="91440" bIns="45720"/>
          <a:lstStyle/>
          <a:p>
            <a:r>
              <a:rPr lang="en-US" altLang="en-US" sz="3200" b="1" dirty="0">
                <a:solidFill>
                  <a:srgbClr val="5C531E"/>
                </a:solidFill>
                <a:effectLst>
                  <a:outerShdw blurRad="38100" dist="38100" dir="2700000" algn="tl">
                    <a:srgbClr val="000000">
                      <a:alpha val="43137"/>
                    </a:srgbClr>
                  </a:outerShdw>
                </a:effectLst>
              </a:rPr>
              <a:t>Part 397: Transportation of Hazardous Materials</a:t>
            </a:r>
            <a:br>
              <a:rPr lang="en-US" altLang="en-US" sz="3200" dirty="0">
                <a:solidFill>
                  <a:srgbClr val="5C531E"/>
                </a:solidFill>
              </a:rPr>
            </a:br>
            <a:r>
              <a:rPr lang="en-US" altLang="en-US" sz="2800" b="1" dirty="0">
                <a:solidFill>
                  <a:srgbClr val="FF0000"/>
                </a:solidFill>
                <a:effectLst>
                  <a:outerShdw blurRad="38100" dist="38100" dir="2700000" algn="tl">
                    <a:srgbClr val="000000">
                      <a:alpha val="43137"/>
                    </a:srgbClr>
                  </a:outerShdw>
                </a:effectLst>
                <a:latin typeface="Verdana" panose="020B0604030504040204" pitchFamily="34" charset="0"/>
              </a:rPr>
              <a:t>§</a:t>
            </a:r>
            <a:r>
              <a:rPr lang="en-US" altLang="en-US" sz="2800" b="1" dirty="0">
                <a:solidFill>
                  <a:srgbClr val="FF0000"/>
                </a:solidFill>
                <a:effectLst>
                  <a:outerShdw blurRad="38100" dist="38100" dir="2700000" algn="tl">
                    <a:srgbClr val="000000">
                      <a:alpha val="43137"/>
                    </a:srgbClr>
                  </a:outerShdw>
                </a:effectLst>
              </a:rPr>
              <a:t>397.13 — Smoking</a:t>
            </a:r>
          </a:p>
        </p:txBody>
      </p:sp>
      <p:sp>
        <p:nvSpPr>
          <p:cNvPr id="56323" name="Rectangle 3">
            <a:extLst>
              <a:ext uri="{FF2B5EF4-FFF2-40B4-BE49-F238E27FC236}">
                <a16:creationId xmlns:a16="http://schemas.microsoft.com/office/drawing/2014/main" id="{B598FF2A-80AD-4539-81B9-9D0AE5EB8C9F}"/>
              </a:ext>
            </a:extLst>
          </p:cNvPr>
          <p:cNvSpPr>
            <a:spLocks noChangeArrowheads="1"/>
          </p:cNvSpPr>
          <p:nvPr/>
        </p:nvSpPr>
        <p:spPr bwMode="auto">
          <a:xfrm>
            <a:off x="457200" y="14478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000" dirty="0">
                <a:solidFill>
                  <a:srgbClr val="FF0000"/>
                </a:solidFill>
                <a:effectLst>
                  <a:outerShdw blurRad="38100" dist="38100" dir="2700000" algn="tl">
                    <a:srgbClr val="000000"/>
                  </a:outerShdw>
                </a:effectLst>
                <a:latin typeface="Verdana" panose="020B0604030504040204" pitchFamily="34" charset="0"/>
              </a:rPr>
              <a:t>No person may smoke or carry a lighted cigarette, cigar, or pipe on or within 25 feet of:</a:t>
            </a:r>
          </a:p>
          <a:p>
            <a:endParaRPr lang="en-US" altLang="en-US" sz="1000" dirty="0">
              <a:solidFill>
                <a:srgbClr val="FF0000"/>
              </a:solidFill>
              <a:effectLst>
                <a:outerShdw blurRad="38100" dist="38100" dir="2700000" algn="tl">
                  <a:srgbClr val="000000"/>
                </a:outerShdw>
              </a:effectLst>
              <a:latin typeface="Verdana" panose="020B0604030504040204" pitchFamily="34" charset="0"/>
            </a:endParaRPr>
          </a:p>
          <a:p>
            <a:r>
              <a:rPr lang="en-US" altLang="en-US" sz="2000" dirty="0">
                <a:latin typeface="Verdana" panose="020B0604030504040204" pitchFamily="34" charset="0"/>
              </a:rPr>
              <a:t>(a) A motor vehicle which contains </a:t>
            </a:r>
            <a:r>
              <a:rPr lang="en-US" altLang="en-US" sz="2000" b="1" i="1" dirty="0">
                <a:solidFill>
                  <a:srgbClr val="FF0000"/>
                </a:solidFill>
                <a:effectLst>
                  <a:outerShdw blurRad="38100" dist="38100" dir="2700000" algn="tl">
                    <a:srgbClr val="000000"/>
                  </a:outerShdw>
                </a:effectLst>
                <a:latin typeface="Verdana" panose="020B0604030504040204" pitchFamily="34" charset="0"/>
              </a:rPr>
              <a:t>Class 1 materials, Class 5 materials, or flammable materials classified as</a:t>
            </a:r>
            <a:r>
              <a:rPr lang="en-US" altLang="en-US" sz="2000" dirty="0">
                <a:latin typeface="Verdana" panose="020B0604030504040204" pitchFamily="34" charset="0"/>
              </a:rPr>
              <a:t> </a:t>
            </a:r>
            <a:r>
              <a:rPr lang="en-US" altLang="en-US" sz="2000" b="1" i="1" dirty="0">
                <a:solidFill>
                  <a:srgbClr val="FF0000"/>
                </a:solidFill>
                <a:effectLst>
                  <a:outerShdw blurRad="38100" dist="38100" dir="2700000" algn="tl">
                    <a:srgbClr val="000000"/>
                  </a:outerShdw>
                </a:effectLst>
                <a:latin typeface="Verdana" panose="020B0604030504040204" pitchFamily="34" charset="0"/>
              </a:rPr>
              <a:t>Division 2.1, Class 3, Divisions 4.1 and 4.2</a:t>
            </a:r>
            <a:r>
              <a:rPr lang="en-US" altLang="en-US" sz="2000" dirty="0">
                <a:latin typeface="Verdana" panose="020B0604030504040204" pitchFamily="34" charset="0"/>
              </a:rPr>
              <a:t>; or</a:t>
            </a:r>
          </a:p>
          <a:p>
            <a:endParaRPr lang="en-US" altLang="en-US" sz="1000" dirty="0">
              <a:latin typeface="Verdana" panose="020B0604030504040204" pitchFamily="34" charset="0"/>
            </a:endParaRPr>
          </a:p>
          <a:p>
            <a:r>
              <a:rPr lang="en-US" altLang="en-US" sz="2000" dirty="0">
                <a:latin typeface="Verdana" panose="020B0604030504040204" pitchFamily="34" charset="0"/>
              </a:rPr>
              <a:t>(b) An empty tank motor vehicle which has been used to transport Class 3, flammable materials, or Division 2.1 flammable gases, which, when so used, was required to be marked or placarded in accordance with the rules in §177.823 of this title.</a:t>
            </a:r>
            <a:endParaRPr lang="en-US" altLang="en-US" sz="2000" dirty="0">
              <a:solidFill>
                <a:srgbClr val="FF0000"/>
              </a:solidFill>
            </a:endParaRPr>
          </a:p>
        </p:txBody>
      </p:sp>
      <p:sp>
        <p:nvSpPr>
          <p:cNvPr id="56324" name="Rectangle 4">
            <a:extLst>
              <a:ext uri="{FF2B5EF4-FFF2-40B4-BE49-F238E27FC236}">
                <a16:creationId xmlns:a16="http://schemas.microsoft.com/office/drawing/2014/main" id="{3AAB08DB-2115-4350-95F4-9DB154FDB120}"/>
              </a:ext>
            </a:extLst>
          </p:cNvPr>
          <p:cNvSpPr>
            <a:spLocks noChangeArrowheads="1"/>
          </p:cNvSpPr>
          <p:nvPr/>
        </p:nvSpPr>
        <p:spPr bwMode="auto">
          <a:xfrm>
            <a:off x="457200" y="4953000"/>
            <a:ext cx="8229600" cy="762000"/>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b="1"/>
              <a:t>This rule applies to time in the sleeper too…</a:t>
            </a:r>
          </a:p>
          <a:p>
            <a:pPr algn="ctr"/>
            <a:r>
              <a:rPr lang="en-US" altLang="en-US" b="1"/>
              <a:t>Any time “on” or within 25 feet of the CMV.</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2A0C4218-BC50-4320-8EF4-01BC6BD2FA7E}"/>
              </a:ext>
            </a:extLst>
          </p:cNvPr>
          <p:cNvSpPr>
            <a:spLocks noGrp="1" noChangeArrowheads="1"/>
          </p:cNvSpPr>
          <p:nvPr>
            <p:ph type="title" idx="4294967295"/>
          </p:nvPr>
        </p:nvSpPr>
        <p:spPr>
          <a:xfrm>
            <a:off x="0" y="76199"/>
            <a:ext cx="8001000" cy="1066800"/>
          </a:xfrm>
        </p:spPr>
        <p:txBody>
          <a:bodyPr lIns="91440" tIns="45720" rIns="91440" bIns="45720"/>
          <a:lstStyle/>
          <a:p>
            <a:r>
              <a:rPr lang="en-US" altLang="en-US" sz="3600" b="1" dirty="0">
                <a:solidFill>
                  <a:srgbClr val="5C531E"/>
                </a:solidFill>
                <a:effectLst>
                  <a:outerShdw blurRad="38100" dist="38100" dir="2700000" algn="tl">
                    <a:srgbClr val="000000">
                      <a:alpha val="43137"/>
                    </a:srgbClr>
                  </a:outerShdw>
                </a:effectLst>
              </a:rPr>
              <a:t>Part 397:  Transportation of Hazardous Materials</a:t>
            </a:r>
            <a:br>
              <a:rPr lang="en-US" altLang="en-US" sz="3600" b="1" dirty="0">
                <a:solidFill>
                  <a:srgbClr val="5C531E"/>
                </a:solidFill>
                <a:effectLst>
                  <a:outerShdw blurRad="38100" dist="38100" dir="2700000" algn="tl">
                    <a:srgbClr val="000000">
                      <a:alpha val="43137"/>
                    </a:srgbClr>
                  </a:outerShdw>
                </a:effectLst>
              </a:rPr>
            </a:br>
            <a:r>
              <a:rPr lang="en-US" altLang="en-US" sz="2800" b="1" dirty="0">
                <a:solidFill>
                  <a:srgbClr val="FF0000"/>
                </a:solidFill>
                <a:effectLst>
                  <a:outerShdw blurRad="38100" dist="38100" dir="2700000" algn="tl">
                    <a:srgbClr val="000000">
                      <a:alpha val="43137"/>
                    </a:srgbClr>
                  </a:outerShdw>
                </a:effectLst>
                <a:latin typeface="Verdana" panose="020B0604030504040204" pitchFamily="34" charset="0"/>
              </a:rPr>
              <a:t>§</a:t>
            </a:r>
            <a:r>
              <a:rPr lang="en-US" altLang="en-US" sz="2800" b="1" dirty="0">
                <a:solidFill>
                  <a:srgbClr val="FF0000"/>
                </a:solidFill>
                <a:effectLst>
                  <a:outerShdw blurRad="38100" dist="38100" dir="2700000" algn="tl">
                    <a:srgbClr val="000000">
                      <a:alpha val="43137"/>
                    </a:srgbClr>
                  </a:outerShdw>
                </a:effectLst>
              </a:rPr>
              <a:t>397.11 — Fires</a:t>
            </a:r>
          </a:p>
        </p:txBody>
      </p:sp>
      <p:grpSp>
        <p:nvGrpSpPr>
          <p:cNvPr id="58371" name="Group 3">
            <a:extLst>
              <a:ext uri="{FF2B5EF4-FFF2-40B4-BE49-F238E27FC236}">
                <a16:creationId xmlns:a16="http://schemas.microsoft.com/office/drawing/2014/main" id="{4B712A85-91BF-4C58-8065-D2734B5AEAB4}"/>
              </a:ext>
            </a:extLst>
          </p:cNvPr>
          <p:cNvGrpSpPr>
            <a:grpSpLocks/>
          </p:cNvGrpSpPr>
          <p:nvPr/>
        </p:nvGrpSpPr>
        <p:grpSpPr bwMode="auto">
          <a:xfrm>
            <a:off x="457200" y="1600200"/>
            <a:ext cx="8305800" cy="4114800"/>
            <a:chOff x="0" y="4320"/>
            <a:chExt cx="5760" cy="576"/>
          </a:xfrm>
        </p:grpSpPr>
        <p:sp>
          <p:nvSpPr>
            <p:cNvPr id="58372" name="Rectangle 4">
              <a:extLst>
                <a:ext uri="{FF2B5EF4-FFF2-40B4-BE49-F238E27FC236}">
                  <a16:creationId xmlns:a16="http://schemas.microsoft.com/office/drawing/2014/main" id="{2FF7C0C7-672A-4795-BE81-25EB33E0FF8F}"/>
                </a:ext>
              </a:extLst>
            </p:cNvPr>
            <p:cNvSpPr>
              <a:spLocks noChangeArrowheads="1"/>
            </p:cNvSpPr>
            <p:nvPr/>
          </p:nvSpPr>
          <p:spPr bwMode="auto">
            <a:xfrm>
              <a:off x="0" y="4320"/>
              <a:ext cx="5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buFont typeface="Arial" panose="020B0604020202020204" pitchFamily="34" charset="0"/>
                <a:buChar char="•"/>
              </a:pPr>
              <a:r>
                <a:rPr lang="en-US" altLang="en-US" b="1" dirty="0">
                  <a:latin typeface="Verdana" panose="020B0604030504040204" pitchFamily="34" charset="0"/>
                </a:rPr>
                <a:t>A motor vehicle containing Hazardous Materials must not be operated near an open fire unless its driver has first taken precautions to ascertain that the vehicle can safely pass the fire without stopping.</a:t>
              </a:r>
            </a:p>
            <a:p>
              <a:pPr marL="342900" indent="-342900">
                <a:buFont typeface="Arial" panose="020B0604020202020204" pitchFamily="34" charset="0"/>
                <a:buChar char="•"/>
              </a:pPr>
              <a:r>
                <a:rPr lang="en-US" altLang="en-US" b="1" dirty="0">
                  <a:latin typeface="Verdana" panose="020B0604030504040204" pitchFamily="34" charset="0"/>
                </a:rPr>
                <a:t>A motor vehicle containing Hazardous Materials must not be parked within 300 feet of an open fire.</a:t>
              </a:r>
              <a:endParaRPr lang="en-US" altLang="en-US" b="1" dirty="0"/>
            </a:p>
          </p:txBody>
        </p:sp>
        <p:sp>
          <p:nvSpPr>
            <p:cNvPr id="58373" name="Rectangle 5">
              <a:extLst>
                <a:ext uri="{FF2B5EF4-FFF2-40B4-BE49-F238E27FC236}">
                  <a16:creationId xmlns:a16="http://schemas.microsoft.com/office/drawing/2014/main" id="{7C9B6370-3AF6-4A88-B96D-B494E43E1392}"/>
                </a:ext>
              </a:extLst>
            </p:cNvPr>
            <p:cNvSpPr>
              <a:spLocks noChangeArrowheads="1" noTextEdit="1"/>
            </p:cNvSpPr>
            <p:nvPr/>
          </p:nvSpPr>
          <p:spPr bwMode="auto">
            <a:xfrm>
              <a:off x="0" y="4896"/>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1059535-1F29-42FE-B8A5-E8B5D4900912}"/>
              </a:ext>
            </a:extLst>
          </p:cNvPr>
          <p:cNvSpPr>
            <a:spLocks noGrp="1" noChangeArrowheads="1"/>
          </p:cNvSpPr>
          <p:nvPr>
            <p:ph type="title" idx="4294967295"/>
          </p:nvPr>
        </p:nvSpPr>
        <p:spPr>
          <a:xfrm>
            <a:off x="0" y="152400"/>
            <a:ext cx="8229600" cy="1143000"/>
          </a:xfrm>
        </p:spPr>
        <p:txBody>
          <a:bodyPr lIns="91440" tIns="45720" rIns="91440" bIns="45720"/>
          <a:lstStyle/>
          <a:p>
            <a:pPr>
              <a:defRPr/>
            </a:pPr>
            <a:r>
              <a:rPr lang="en-US" sz="4400" b="1" kern="0" dirty="0">
                <a:solidFill>
                  <a:srgbClr val="5C531E"/>
                </a:solidFill>
                <a:effectLst>
                  <a:outerShdw blurRad="38100" dist="38100" dir="2700000" algn="tl">
                    <a:srgbClr val="000000">
                      <a:alpha val="43137"/>
                    </a:srgbClr>
                  </a:outerShdw>
                </a:effectLst>
                <a:latin typeface="+mj-lt"/>
                <a:cs typeface="+mj-cs"/>
              </a:rPr>
              <a:t>Security of Hazmat Load</a:t>
            </a:r>
          </a:p>
        </p:txBody>
      </p:sp>
      <p:sp>
        <p:nvSpPr>
          <p:cNvPr id="57347" name="Rectangle 3">
            <a:extLst>
              <a:ext uri="{FF2B5EF4-FFF2-40B4-BE49-F238E27FC236}">
                <a16:creationId xmlns:a16="http://schemas.microsoft.com/office/drawing/2014/main" id="{C11565CB-11E0-4010-A30A-E5FD04374BF6}"/>
              </a:ext>
            </a:extLst>
          </p:cNvPr>
          <p:cNvSpPr>
            <a:spLocks noGrp="1" noChangeArrowheads="1"/>
          </p:cNvSpPr>
          <p:nvPr>
            <p:ph type="body" idx="4294967295"/>
          </p:nvPr>
        </p:nvSpPr>
        <p:spPr>
          <a:xfrm>
            <a:off x="0" y="1066800"/>
            <a:ext cx="8229600" cy="4343400"/>
          </a:xfrm>
        </p:spPr>
        <p:txBody>
          <a:bodyPr lIns="91440" tIns="45720" rIns="91440" bIns="45720">
            <a:normAutofit lnSpcReduction="10000"/>
          </a:bodyPr>
          <a:lstStyle/>
          <a:p>
            <a:pPr>
              <a:buFontTx/>
              <a:buNone/>
            </a:pPr>
            <a:r>
              <a:rPr lang="en-US" altLang="en-US" sz="3000" b="1" dirty="0"/>
              <a:t>	The driver must be </a:t>
            </a:r>
            <a:r>
              <a:rPr lang="en-US" altLang="en-US" sz="3000" b="1" i="1" dirty="0">
                <a:solidFill>
                  <a:srgbClr val="FF0000"/>
                </a:solidFill>
                <a:effectLst>
                  <a:outerShdw blurRad="38100" dist="38100" dir="2700000" algn="tl">
                    <a:srgbClr val="000000"/>
                  </a:outerShdw>
                </a:effectLst>
              </a:rPr>
              <a:t>in attendance</a:t>
            </a:r>
            <a:r>
              <a:rPr lang="en-US" altLang="en-US" sz="3000" b="1" dirty="0"/>
              <a:t> of the vehicle at all times when transporting Hazardous Materials.</a:t>
            </a:r>
            <a:r>
              <a:rPr lang="en-US" altLang="en-US" sz="2600" dirty="0"/>
              <a:t> </a:t>
            </a:r>
          </a:p>
          <a:p>
            <a:pPr>
              <a:buFontTx/>
              <a:buNone/>
            </a:pPr>
            <a:endParaRPr lang="en-US" altLang="en-US" sz="1000" dirty="0"/>
          </a:p>
          <a:p>
            <a:pPr lvl="1">
              <a:lnSpc>
                <a:spcPct val="90000"/>
              </a:lnSpc>
            </a:pPr>
            <a:r>
              <a:rPr lang="en-US" altLang="en-US" sz="2200" dirty="0"/>
              <a:t>Attendance is defined as: </a:t>
            </a:r>
            <a:r>
              <a:rPr lang="en-US" altLang="en-US" sz="2200" i="1" dirty="0">
                <a:solidFill>
                  <a:srgbClr val="FF0000"/>
                </a:solidFill>
                <a:effectLst>
                  <a:outerShdw blurRad="38100" dist="38100" dir="2700000" algn="tl">
                    <a:srgbClr val="000000"/>
                  </a:outerShdw>
                </a:effectLst>
              </a:rPr>
              <a:t>on the vehicle awake, (not in the sleeper berth), or within 100 feet with an unobstructed view of the vehicle at all times. </a:t>
            </a:r>
          </a:p>
          <a:p>
            <a:pPr lvl="1">
              <a:lnSpc>
                <a:spcPct val="90000"/>
              </a:lnSpc>
            </a:pPr>
            <a:r>
              <a:rPr lang="en-US" altLang="en-US" sz="2200" dirty="0"/>
              <a:t>Never leave the vehicle unattended on or near a public street unless performing necessary duties</a:t>
            </a:r>
          </a:p>
          <a:p>
            <a:pPr lvl="1">
              <a:lnSpc>
                <a:spcPct val="90000"/>
              </a:lnSpc>
            </a:pPr>
            <a:r>
              <a:rPr lang="en-US" altLang="en-US" sz="2200" dirty="0"/>
              <a:t>Secure the trailer with a padlock on every hazmat load.</a:t>
            </a:r>
          </a:p>
          <a:p>
            <a:pPr lvl="1">
              <a:lnSpc>
                <a:spcPct val="90000"/>
              </a:lnSpc>
            </a:pPr>
            <a:r>
              <a:rPr lang="en-US" altLang="en-US" sz="2200" dirty="0"/>
              <a:t>For further guidance on en route security, refer to your driver handbook or your Fleet Manager.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04C79A55-6BF2-482E-A921-E2087F5E66A1}"/>
              </a:ext>
            </a:extLst>
          </p:cNvPr>
          <p:cNvSpPr>
            <a:spLocks noGrp="1" noChangeArrowheads="1"/>
          </p:cNvSpPr>
          <p:nvPr>
            <p:ph type="title"/>
          </p:nvPr>
        </p:nvSpPr>
        <p:spPr>
          <a:xfrm>
            <a:off x="228600" y="152400"/>
            <a:ext cx="8686800" cy="1143000"/>
          </a:xfrm>
        </p:spPr>
        <p:txBody>
          <a:bodyPr/>
          <a:lstStyle/>
          <a:p>
            <a:r>
              <a:rPr lang="en-US" altLang="en-US" sz="3600" b="1" dirty="0">
                <a:solidFill>
                  <a:srgbClr val="5C531E"/>
                </a:solidFill>
              </a:rPr>
              <a:t>Hazardous Materials Transportation Security Awareness</a:t>
            </a:r>
          </a:p>
        </p:txBody>
      </p:sp>
      <p:sp>
        <p:nvSpPr>
          <p:cNvPr id="154627" name="Rectangle 3">
            <a:extLst>
              <a:ext uri="{FF2B5EF4-FFF2-40B4-BE49-F238E27FC236}">
                <a16:creationId xmlns:a16="http://schemas.microsoft.com/office/drawing/2014/main" id="{F85F727C-DDDB-4BAB-9A33-1DCDC124FDE9}"/>
              </a:ext>
            </a:extLst>
          </p:cNvPr>
          <p:cNvSpPr>
            <a:spLocks noGrp="1" noChangeArrowheads="1"/>
          </p:cNvSpPr>
          <p:nvPr>
            <p:ph idx="1"/>
          </p:nvPr>
        </p:nvSpPr>
        <p:spPr>
          <a:xfrm>
            <a:off x="457200" y="1371600"/>
            <a:ext cx="8229600" cy="4343400"/>
          </a:xfrm>
        </p:spPr>
        <p:txBody>
          <a:bodyPr/>
          <a:lstStyle/>
          <a:p>
            <a:pPr>
              <a:lnSpc>
                <a:spcPct val="80000"/>
              </a:lnSpc>
              <a:buFontTx/>
              <a:buNone/>
            </a:pPr>
            <a:r>
              <a:rPr lang="en-US" altLang="en-US" sz="2000" b="1" dirty="0"/>
              <a:t>Plan Statement and Objective:</a:t>
            </a:r>
            <a:endParaRPr lang="en-US" altLang="en-US" sz="2000" dirty="0"/>
          </a:p>
          <a:p>
            <a:pPr>
              <a:lnSpc>
                <a:spcPct val="80000"/>
              </a:lnSpc>
            </a:pPr>
            <a:r>
              <a:rPr lang="en-US" altLang="en-US" sz="1800" dirty="0"/>
              <a:t>The events of 9/11 make it clear that all Americans have a responsibility to be diligent in protecting our homeland from attack.  There are 800,000 hazardous materials loads moved daily in the United States and 95% are moved by truck.  </a:t>
            </a:r>
          </a:p>
          <a:p>
            <a:pPr>
              <a:lnSpc>
                <a:spcPct val="80000"/>
              </a:lnSpc>
            </a:pPr>
            <a:r>
              <a:rPr lang="en-US" altLang="en-US" sz="1800" i="1" dirty="0">
                <a:solidFill>
                  <a:srgbClr val="FF0000"/>
                </a:solidFill>
              </a:rPr>
              <a:t>Your responsibility is to protect hazardous cargo from theft, sabotage, and hijacking at all times.</a:t>
            </a:r>
          </a:p>
          <a:p>
            <a:pPr>
              <a:lnSpc>
                <a:spcPct val="80000"/>
              </a:lnSpc>
              <a:buFontTx/>
              <a:buNone/>
            </a:pPr>
            <a:r>
              <a:rPr lang="en-US" altLang="en-US" sz="2000" b="1" dirty="0"/>
              <a:t>Suspicious Activity and Suspicious Activity Reporting</a:t>
            </a:r>
          </a:p>
          <a:p>
            <a:pPr>
              <a:lnSpc>
                <a:spcPct val="80000"/>
              </a:lnSpc>
              <a:buFontTx/>
              <a:buNone/>
            </a:pPr>
            <a:r>
              <a:rPr lang="en-US" altLang="en-US" sz="2000" b="1" dirty="0"/>
              <a:t>Procedures:</a:t>
            </a:r>
          </a:p>
          <a:p>
            <a:pPr>
              <a:lnSpc>
                <a:spcPct val="80000"/>
              </a:lnSpc>
            </a:pPr>
            <a:r>
              <a:rPr lang="en-US" altLang="en-US" sz="1800" i="1" dirty="0">
                <a:solidFill>
                  <a:srgbClr val="FF0000"/>
                </a:solidFill>
              </a:rPr>
              <a:t>Team members are expected to use common sense and good judgment when assessing the threat potential of any suspicious activity.</a:t>
            </a:r>
          </a:p>
          <a:p>
            <a:pPr>
              <a:lnSpc>
                <a:spcPct val="80000"/>
              </a:lnSpc>
            </a:pPr>
            <a:r>
              <a:rPr lang="en-US" altLang="en-US" sz="1800" i="1" dirty="0">
                <a:solidFill>
                  <a:srgbClr val="FF0000"/>
                </a:solidFill>
              </a:rPr>
              <a:t>Team members are expected to report observed suspicious activity to their immediate supervisor, manager, or local law enforcement and/or fire department.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135934E-1F7E-4ABE-B70F-22EFAD70EC2D}"/>
              </a:ext>
            </a:extLst>
          </p:cNvPr>
          <p:cNvSpPr>
            <a:spLocks noGrp="1" noChangeArrowheads="1"/>
          </p:cNvSpPr>
          <p:nvPr>
            <p:ph type="title" idx="4294967295"/>
          </p:nvPr>
        </p:nvSpPr>
        <p:spPr>
          <a:xfrm>
            <a:off x="152400" y="-76200"/>
            <a:ext cx="8229600" cy="1143000"/>
          </a:xfrm>
        </p:spPr>
        <p:txBody>
          <a:bodyPr lIns="91440" tIns="45720" rIns="91440" bIns="45720"/>
          <a:lstStyle/>
          <a:p>
            <a:pPr>
              <a:defRPr/>
            </a:pPr>
            <a:r>
              <a:rPr lang="en-US" sz="4400" kern="0" dirty="0">
                <a:solidFill>
                  <a:srgbClr val="5C531E"/>
                </a:solidFill>
                <a:latin typeface="+mj-lt"/>
                <a:cs typeface="+mj-cs"/>
              </a:rPr>
              <a:t>Class 1 Divisions</a:t>
            </a:r>
          </a:p>
        </p:txBody>
      </p:sp>
      <p:graphicFrame>
        <p:nvGraphicFramePr>
          <p:cNvPr id="1026" name="Object 3">
            <a:extLst>
              <a:ext uri="{FF2B5EF4-FFF2-40B4-BE49-F238E27FC236}">
                <a16:creationId xmlns:a16="http://schemas.microsoft.com/office/drawing/2014/main" id="{AC0E693B-FB61-40CF-84C4-D1CF4637ECCA}"/>
              </a:ext>
            </a:extLst>
          </p:cNvPr>
          <p:cNvGraphicFramePr>
            <a:graphicFrameLocks noChangeAspect="1"/>
          </p:cNvGraphicFramePr>
          <p:nvPr>
            <p:extLst>
              <p:ext uri="{D42A27DB-BD31-4B8C-83A1-F6EECF244321}">
                <p14:modId xmlns:p14="http://schemas.microsoft.com/office/powerpoint/2010/main" val="1394668386"/>
              </p:ext>
            </p:extLst>
          </p:nvPr>
        </p:nvGraphicFramePr>
        <p:xfrm>
          <a:off x="152400" y="685800"/>
          <a:ext cx="8610600" cy="5410200"/>
        </p:xfrm>
        <a:graphic>
          <a:graphicData uri="http://schemas.openxmlformats.org/presentationml/2006/ole">
            <mc:AlternateContent xmlns:mc="http://schemas.openxmlformats.org/markup-compatibility/2006">
              <mc:Choice xmlns:v="urn:schemas-microsoft-com:vml" Requires="v">
                <p:oleObj spid="_x0000_s1072" name="Document" r:id="rId4" imgW="7511400" imgH="4251960" progId="Word.Document.8">
                  <p:embed/>
                </p:oleObj>
              </mc:Choice>
              <mc:Fallback>
                <p:oleObj name="Document" r:id="rId4" imgW="7511400" imgH="425196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85800"/>
                        <a:ext cx="86106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E6CA08C7-68B2-4D25-B2F0-9D869DCC5BDE}"/>
              </a:ext>
            </a:extLst>
          </p:cNvPr>
          <p:cNvSpPr>
            <a:spLocks noGrp="1" noChangeArrowheads="1"/>
          </p:cNvSpPr>
          <p:nvPr>
            <p:ph type="title"/>
          </p:nvPr>
        </p:nvSpPr>
        <p:spPr>
          <a:xfrm>
            <a:off x="228600" y="152400"/>
            <a:ext cx="8610600" cy="1143000"/>
          </a:xfrm>
        </p:spPr>
        <p:txBody>
          <a:bodyPr/>
          <a:lstStyle/>
          <a:p>
            <a:r>
              <a:rPr lang="en-US" altLang="en-US" sz="4000" b="1" dirty="0">
                <a:solidFill>
                  <a:srgbClr val="5C531E"/>
                </a:solidFill>
                <a:effectLst>
                  <a:outerShdw blurRad="38100" dist="38100" dir="2700000" algn="tl">
                    <a:srgbClr val="000000">
                      <a:alpha val="43137"/>
                    </a:srgbClr>
                  </a:outerShdw>
                </a:effectLst>
              </a:rPr>
              <a:t>Hazardous Materials Security Plan</a:t>
            </a:r>
          </a:p>
        </p:txBody>
      </p:sp>
      <p:sp>
        <p:nvSpPr>
          <p:cNvPr id="153603" name="Rectangle 3">
            <a:extLst>
              <a:ext uri="{FF2B5EF4-FFF2-40B4-BE49-F238E27FC236}">
                <a16:creationId xmlns:a16="http://schemas.microsoft.com/office/drawing/2014/main" id="{C705F65F-FC19-4EE8-BEA2-EDD0E16CBCDE}"/>
              </a:ext>
            </a:extLst>
          </p:cNvPr>
          <p:cNvSpPr>
            <a:spLocks noGrp="1" noChangeArrowheads="1"/>
          </p:cNvSpPr>
          <p:nvPr>
            <p:ph idx="1"/>
          </p:nvPr>
        </p:nvSpPr>
        <p:spPr>
          <a:xfrm>
            <a:off x="457200" y="609600"/>
            <a:ext cx="7086600" cy="3881437"/>
          </a:xfrm>
        </p:spPr>
        <p:txBody>
          <a:bodyPr/>
          <a:lstStyle/>
          <a:p>
            <a:pPr>
              <a:lnSpc>
                <a:spcPct val="90000"/>
              </a:lnSpc>
              <a:buFontTx/>
              <a:buNone/>
            </a:pPr>
            <a:endParaRPr lang="en-US" altLang="en-US" sz="2800" b="1" dirty="0"/>
          </a:p>
          <a:p>
            <a:pPr>
              <a:lnSpc>
                <a:spcPct val="90000"/>
              </a:lnSpc>
            </a:pPr>
            <a:r>
              <a:rPr lang="en-US" altLang="en-US" sz="2800" b="1" dirty="0">
                <a:solidFill>
                  <a:srgbClr val="000000"/>
                </a:solidFill>
                <a:cs typeface="Times New Roman" panose="02020603050405020304" pitchFamily="18" charset="0"/>
              </a:rPr>
              <a:t>All employees are expected to be familiar with the company’s Hazardous Materials Security Plan.  </a:t>
            </a:r>
          </a:p>
          <a:p>
            <a:pPr lvl="1">
              <a:lnSpc>
                <a:spcPct val="90000"/>
              </a:lnSpc>
            </a:pPr>
            <a:r>
              <a:rPr lang="en-US" altLang="en-US" sz="2400" b="1" dirty="0">
                <a:solidFill>
                  <a:srgbClr val="000000"/>
                </a:solidFill>
                <a:cs typeface="Times New Roman" panose="02020603050405020304" pitchFamily="18" charset="0"/>
              </a:rPr>
              <a:t>See the Driver’s Handbook</a:t>
            </a:r>
          </a:p>
          <a:p>
            <a:pPr>
              <a:lnSpc>
                <a:spcPct val="90000"/>
              </a:lnSpc>
              <a:buFontTx/>
              <a:buNone/>
            </a:pPr>
            <a:endParaRPr lang="en-US" altLang="en-US" sz="2800" b="1" dirty="0">
              <a:solidFill>
                <a:srgbClr val="000000"/>
              </a:solidFill>
              <a:cs typeface="Times New Roman" panose="02020603050405020304" pitchFamily="18" charset="0"/>
            </a:endParaRPr>
          </a:p>
          <a:p>
            <a:pPr>
              <a:lnSpc>
                <a:spcPct val="90000"/>
              </a:lnSpc>
            </a:pPr>
            <a:r>
              <a:rPr lang="en-US" altLang="en-US" sz="2800" b="1" dirty="0">
                <a:solidFill>
                  <a:srgbClr val="000000"/>
                </a:solidFill>
                <a:cs typeface="Times New Roman" panose="02020603050405020304" pitchFamily="18" charset="0"/>
              </a:rPr>
              <a:t>You will be expected to follow these directives and, under no circumstances, deviate from them.</a:t>
            </a:r>
            <a:r>
              <a:rPr lang="en-US" altLang="en-US" sz="2800" b="1"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0C35749-6779-4A00-8C01-546076EFC246}"/>
              </a:ext>
            </a:extLst>
          </p:cNvPr>
          <p:cNvSpPr>
            <a:spLocks noGrp="1" noChangeArrowheads="1"/>
          </p:cNvSpPr>
          <p:nvPr>
            <p:ph type="title"/>
          </p:nvPr>
        </p:nvSpPr>
        <p:spPr>
          <a:xfrm>
            <a:off x="6485" y="0"/>
            <a:ext cx="8077200" cy="1320800"/>
          </a:xfrm>
        </p:spPr>
        <p:txBody>
          <a:bodyPr/>
          <a:lstStyle/>
          <a:p>
            <a:r>
              <a:rPr lang="en-US" altLang="en-US" sz="4000" b="1" dirty="0">
                <a:solidFill>
                  <a:srgbClr val="5C531E"/>
                </a:solidFill>
              </a:rPr>
              <a:t>Hazmat En Route Standard Security Operating Procedures</a:t>
            </a:r>
          </a:p>
        </p:txBody>
      </p:sp>
      <p:sp>
        <p:nvSpPr>
          <p:cNvPr id="115715" name="Rectangle 3">
            <a:extLst>
              <a:ext uri="{FF2B5EF4-FFF2-40B4-BE49-F238E27FC236}">
                <a16:creationId xmlns:a16="http://schemas.microsoft.com/office/drawing/2014/main" id="{F22DC1FD-E620-4162-A0A1-26D1661E5457}"/>
              </a:ext>
            </a:extLst>
          </p:cNvPr>
          <p:cNvSpPr>
            <a:spLocks noGrp="1" noChangeArrowheads="1"/>
          </p:cNvSpPr>
          <p:nvPr>
            <p:ph idx="1"/>
          </p:nvPr>
        </p:nvSpPr>
        <p:spPr>
          <a:xfrm>
            <a:off x="0" y="1219200"/>
            <a:ext cx="8915400" cy="3881437"/>
          </a:xfrm>
        </p:spPr>
        <p:txBody>
          <a:bodyPr/>
          <a:lstStyle/>
          <a:p>
            <a:pPr>
              <a:lnSpc>
                <a:spcPct val="90000"/>
              </a:lnSpc>
              <a:buFontTx/>
              <a:buNone/>
            </a:pPr>
            <a:r>
              <a:rPr lang="en-US" altLang="en-US" sz="2400" dirty="0"/>
              <a:t>	Drivers should prepare and execute a trip plan for all hazmat movements that include: </a:t>
            </a:r>
          </a:p>
          <a:p>
            <a:pPr lvl="1">
              <a:lnSpc>
                <a:spcPct val="90000"/>
              </a:lnSpc>
            </a:pPr>
            <a:r>
              <a:rPr lang="en-US" altLang="en-US" sz="2000" dirty="0"/>
              <a:t>Routing schedules that avoid highly populated areas, bridges, and tunnels when possible. </a:t>
            </a:r>
          </a:p>
          <a:p>
            <a:pPr lvl="1">
              <a:lnSpc>
                <a:spcPct val="90000"/>
              </a:lnSpc>
            </a:pPr>
            <a:r>
              <a:rPr lang="en-US" altLang="en-US" sz="2000" dirty="0"/>
              <a:t>Fueling and break locations (including dates and times for same).</a:t>
            </a:r>
          </a:p>
          <a:p>
            <a:pPr lvl="1">
              <a:lnSpc>
                <a:spcPct val="90000"/>
              </a:lnSpc>
            </a:pPr>
            <a:r>
              <a:rPr lang="en-US" altLang="en-US" sz="2000" dirty="0"/>
              <a:t>Dates and times of daily/routine check calls. </a:t>
            </a:r>
          </a:p>
          <a:p>
            <a:pPr lvl="1">
              <a:lnSpc>
                <a:spcPct val="90000"/>
              </a:lnSpc>
            </a:pPr>
            <a:r>
              <a:rPr lang="en-US" altLang="en-US" sz="2000" dirty="0"/>
              <a:t>Estimated times of arrival to any extra stops and final destination.  </a:t>
            </a:r>
          </a:p>
          <a:p>
            <a:pPr lvl="1">
              <a:lnSpc>
                <a:spcPct val="90000"/>
              </a:lnSpc>
            </a:pPr>
            <a:r>
              <a:rPr lang="en-US" altLang="en-US" sz="2000" dirty="0"/>
              <a:t>For all hazardous materials movements, drivers should minimize stops en route.  </a:t>
            </a:r>
          </a:p>
          <a:p>
            <a:r>
              <a:rPr lang="en-US" altLang="en-US" dirty="0"/>
              <a:t>Remember, on all Hazardous Materials loads you must follow company and local routing instructions.  </a:t>
            </a:r>
          </a:p>
          <a:p>
            <a:pPr lvl="1"/>
            <a:r>
              <a:rPr lang="en-US" altLang="en-US" sz="1800" dirty="0"/>
              <a:t>If you are detoured, notify your Fleet Manager, with the specifics of where you are being detoured</a:t>
            </a:r>
            <a:r>
              <a:rPr lang="en-US" altLang="en-US" dirty="0"/>
              <a:t>.</a:t>
            </a:r>
          </a:p>
          <a:p>
            <a:pPr lvl="1">
              <a:lnSpc>
                <a:spcPct val="90000"/>
              </a:lnSpc>
            </a:pPr>
            <a:endParaRPr lang="en-US" altLang="en-US"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275AE6C7-2412-4031-800E-977A8EA4982F}"/>
              </a:ext>
            </a:extLst>
          </p:cNvPr>
          <p:cNvSpPr>
            <a:spLocks noGrp="1" noChangeArrowheads="1"/>
          </p:cNvSpPr>
          <p:nvPr>
            <p:ph type="title"/>
          </p:nvPr>
        </p:nvSpPr>
        <p:spPr>
          <a:xfrm>
            <a:off x="0" y="6485"/>
            <a:ext cx="7543800" cy="1320800"/>
          </a:xfrm>
        </p:spPr>
        <p:txBody>
          <a:bodyPr/>
          <a:lstStyle/>
          <a:p>
            <a:r>
              <a:rPr lang="en-US" altLang="en-US" sz="4000" b="1" dirty="0">
                <a:solidFill>
                  <a:srgbClr val="5C531E"/>
                </a:solidFill>
                <a:effectLst>
                  <a:outerShdw blurRad="38100" dist="38100" dir="2700000" algn="tl">
                    <a:srgbClr val="000000">
                      <a:alpha val="43137"/>
                    </a:srgbClr>
                  </a:outerShdw>
                </a:effectLst>
              </a:rPr>
              <a:t>Hazardous Materials Transportation Security Plan</a:t>
            </a:r>
          </a:p>
        </p:txBody>
      </p:sp>
      <p:sp>
        <p:nvSpPr>
          <p:cNvPr id="116739" name="Rectangle 3">
            <a:extLst>
              <a:ext uri="{FF2B5EF4-FFF2-40B4-BE49-F238E27FC236}">
                <a16:creationId xmlns:a16="http://schemas.microsoft.com/office/drawing/2014/main" id="{5E4C5821-9072-4680-932F-182161D216D4}"/>
              </a:ext>
            </a:extLst>
          </p:cNvPr>
          <p:cNvSpPr>
            <a:spLocks noGrp="1" noChangeArrowheads="1"/>
          </p:cNvSpPr>
          <p:nvPr>
            <p:ph idx="1"/>
          </p:nvPr>
        </p:nvSpPr>
        <p:spPr>
          <a:xfrm>
            <a:off x="228600" y="1320800"/>
            <a:ext cx="8686800" cy="5689600"/>
          </a:xfrm>
        </p:spPr>
        <p:txBody>
          <a:bodyPr/>
          <a:lstStyle/>
          <a:p>
            <a:pPr>
              <a:lnSpc>
                <a:spcPct val="80000"/>
              </a:lnSpc>
            </a:pPr>
            <a:r>
              <a:rPr lang="en-US" altLang="en-US" sz="1600" dirty="0"/>
              <a:t>Operations shall make every effort to arrange hazardous materials delivery schedules that minimize in-transit down time. </a:t>
            </a:r>
          </a:p>
          <a:p>
            <a:pPr lvl="1">
              <a:lnSpc>
                <a:spcPct val="80000"/>
              </a:lnSpc>
            </a:pPr>
            <a:r>
              <a:rPr lang="en-US" altLang="en-US" dirty="0">
                <a:solidFill>
                  <a:srgbClr val="FF0000"/>
                </a:solidFill>
                <a:effectLst>
                  <a:outerShdw blurRad="38100" dist="38100" dir="2700000" algn="tl">
                    <a:srgbClr val="000000"/>
                  </a:outerShdw>
                </a:effectLst>
              </a:rPr>
              <a:t>While in transit, drivers are </a:t>
            </a:r>
            <a:r>
              <a:rPr lang="en-US" altLang="en-US" b="1" dirty="0">
                <a:solidFill>
                  <a:srgbClr val="FF0000"/>
                </a:solidFill>
                <a:effectLst>
                  <a:outerShdw blurRad="38100" dist="38100" dir="2700000" algn="tl">
                    <a:srgbClr val="000000"/>
                  </a:outerShdw>
                </a:effectLst>
              </a:rPr>
              <a:t>prohibited</a:t>
            </a:r>
            <a:r>
              <a:rPr lang="en-US" altLang="en-US" dirty="0">
                <a:solidFill>
                  <a:srgbClr val="FF0000"/>
                </a:solidFill>
                <a:effectLst>
                  <a:outerShdw blurRad="38100" dist="38100" dir="2700000" algn="tl">
                    <a:srgbClr val="000000"/>
                  </a:outerShdw>
                </a:effectLst>
              </a:rPr>
              <a:t> from discussing information related to their load, route, or delivery schedule with any unauthorized person(s).</a:t>
            </a:r>
            <a:r>
              <a:rPr lang="en-US" altLang="en-US" dirty="0"/>
              <a:t> </a:t>
            </a:r>
          </a:p>
          <a:p>
            <a:pPr>
              <a:lnSpc>
                <a:spcPct val="80000"/>
              </a:lnSpc>
            </a:pPr>
            <a:r>
              <a:rPr lang="en-US" altLang="en-US" sz="1600" dirty="0"/>
              <a:t>Drivers are expected to take all reasonable and responsible precautions to prevent damage to company vehicles and theft of hazardous material(s) cargo while in transit.</a:t>
            </a:r>
          </a:p>
          <a:p>
            <a:pPr lvl="1">
              <a:lnSpc>
                <a:spcPct val="80000"/>
              </a:lnSpc>
            </a:pPr>
            <a:r>
              <a:rPr lang="en-US" altLang="en-US" dirty="0">
                <a:solidFill>
                  <a:srgbClr val="FF0000"/>
                </a:solidFill>
                <a:effectLst>
                  <a:outerShdw blurRad="38100" dist="38100" dir="2700000" algn="tl">
                    <a:srgbClr val="000000"/>
                  </a:outerShdw>
                </a:effectLst>
              </a:rPr>
              <a:t>For personal protection and safety, and the security of the cargo, drivers are expected to park in safe, well-lit, designated truck parking locations only.</a:t>
            </a:r>
          </a:p>
          <a:p>
            <a:pPr lvl="1">
              <a:lnSpc>
                <a:spcPct val="80000"/>
              </a:lnSpc>
            </a:pPr>
            <a:r>
              <a:rPr lang="en-US" altLang="en-US" dirty="0">
                <a:solidFill>
                  <a:srgbClr val="FF0000"/>
                </a:solidFill>
                <a:effectLst>
                  <a:outerShdw blurRad="38100" dist="38100" dir="2700000" algn="tl">
                    <a:srgbClr val="000000"/>
                  </a:outerShdw>
                </a:effectLst>
              </a:rPr>
              <a:t>Drivers shall lock their vehicles and have all windows closed at all times while in transit.</a:t>
            </a:r>
          </a:p>
          <a:p>
            <a:pPr>
              <a:lnSpc>
                <a:spcPct val="80000"/>
              </a:lnSpc>
            </a:pPr>
            <a:r>
              <a:rPr lang="en-US" altLang="en-US" sz="1600" dirty="0"/>
              <a:t>When possible, dispatch shall contact receivers for arranging secure overnight or after hours parking for drivers who can </a:t>
            </a:r>
            <a:r>
              <a:rPr lang="en-US" altLang="en-US" sz="1600" i="1" u="sng" dirty="0"/>
              <a:t>safely and legally</a:t>
            </a:r>
            <a:r>
              <a:rPr lang="en-US" altLang="en-US" sz="1600" dirty="0"/>
              <a:t> arrive at the destination ahead of schedule.</a:t>
            </a:r>
          </a:p>
          <a:p>
            <a:pPr>
              <a:lnSpc>
                <a:spcPct val="80000"/>
              </a:lnSpc>
            </a:pPr>
            <a:r>
              <a:rPr lang="en-US" altLang="en-US" sz="1600" dirty="0"/>
              <a:t>Upon arrival at the destination or stop off, drivers shall check in with the responsible receiving person(s) to notify them of arrival and receive unloading instructions. </a:t>
            </a:r>
          </a:p>
          <a:p>
            <a:pPr>
              <a:lnSpc>
                <a:spcPct val="80000"/>
              </a:lnSpc>
            </a:pPr>
            <a:r>
              <a:rPr lang="en-US" altLang="en-US" sz="1600" dirty="0"/>
              <a:t>The driver, along with a responsible receiving employee, shall verify delivery, inspect the trailer seal(s), match the seal number(s) with those on the shipping papers prior to breaking the seal(s); then open and secure the trailer doors, and inspect the cargo.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7BD8E83D-8915-46B5-9FD0-5688B6F135A4}"/>
              </a:ext>
            </a:extLst>
          </p:cNvPr>
          <p:cNvSpPr>
            <a:spLocks noGrp="1" noChangeArrowheads="1"/>
          </p:cNvSpPr>
          <p:nvPr>
            <p:ph type="title" idx="4294967295"/>
          </p:nvPr>
        </p:nvSpPr>
        <p:spPr>
          <a:xfrm>
            <a:off x="0" y="152400"/>
            <a:ext cx="8229600" cy="1143000"/>
          </a:xfrm>
        </p:spPr>
        <p:txBody>
          <a:bodyPr lIns="91440" tIns="45720" rIns="91440" bIns="45720"/>
          <a:lstStyle/>
          <a:p>
            <a:r>
              <a:rPr lang="en-US" altLang="en-US" sz="4000" b="1" dirty="0">
                <a:solidFill>
                  <a:srgbClr val="5C531E"/>
                </a:solidFill>
                <a:effectLst>
                  <a:outerShdw blurRad="38100" dist="38100" dir="2700000" algn="tl">
                    <a:srgbClr val="000000">
                      <a:alpha val="43137"/>
                    </a:srgbClr>
                  </a:outerShdw>
                </a:effectLst>
              </a:rPr>
              <a:t>Hazardous Materials </a:t>
            </a:r>
            <a:r>
              <a:rPr lang="en-US" altLang="en-US" sz="4400" b="1" dirty="0">
                <a:solidFill>
                  <a:srgbClr val="5C531E"/>
                </a:solidFill>
                <a:effectLst>
                  <a:outerShdw blurRad="38100" dist="38100" dir="2700000" algn="tl">
                    <a:srgbClr val="000000">
                      <a:alpha val="43137"/>
                    </a:srgbClr>
                  </a:outerShdw>
                </a:effectLst>
              </a:rPr>
              <a:t>Spills</a:t>
            </a:r>
          </a:p>
        </p:txBody>
      </p:sp>
      <p:sp>
        <p:nvSpPr>
          <p:cNvPr id="146435" name="Rectangle 3">
            <a:extLst>
              <a:ext uri="{FF2B5EF4-FFF2-40B4-BE49-F238E27FC236}">
                <a16:creationId xmlns:a16="http://schemas.microsoft.com/office/drawing/2014/main" id="{5CB82EF1-4790-4491-A7AE-19698938A745}"/>
              </a:ext>
            </a:extLst>
          </p:cNvPr>
          <p:cNvSpPr>
            <a:spLocks noGrp="1" noChangeArrowheads="1"/>
          </p:cNvSpPr>
          <p:nvPr>
            <p:ph type="body" idx="4294967295"/>
          </p:nvPr>
        </p:nvSpPr>
        <p:spPr>
          <a:xfrm>
            <a:off x="0" y="914400"/>
            <a:ext cx="8991600" cy="4495800"/>
          </a:xfrm>
        </p:spPr>
        <p:txBody>
          <a:bodyPr lIns="91440" tIns="45720" rIns="91440" bIns="45720"/>
          <a:lstStyle/>
          <a:p>
            <a:pPr>
              <a:lnSpc>
                <a:spcPct val="80000"/>
              </a:lnSpc>
              <a:buFontTx/>
              <a:buNone/>
            </a:pPr>
            <a:r>
              <a:rPr lang="en-US" altLang="en-US" sz="2400" b="1" dirty="0"/>
              <a:t>The driver’s responsibility in the case of a spill: </a:t>
            </a:r>
          </a:p>
          <a:p>
            <a:pPr>
              <a:lnSpc>
                <a:spcPct val="80000"/>
              </a:lnSpc>
            </a:pPr>
            <a:r>
              <a:rPr lang="en-US" altLang="en-US" sz="2400" b="1" dirty="0">
                <a:solidFill>
                  <a:srgbClr val="FF0000"/>
                </a:solidFill>
              </a:rPr>
              <a:t>remain with the vehicle, </a:t>
            </a:r>
          </a:p>
          <a:p>
            <a:pPr>
              <a:lnSpc>
                <a:spcPct val="80000"/>
              </a:lnSpc>
            </a:pPr>
            <a:r>
              <a:rPr lang="en-US" altLang="en-US" sz="2400" b="1" dirty="0">
                <a:solidFill>
                  <a:srgbClr val="FF0000"/>
                </a:solidFill>
              </a:rPr>
              <a:t>keep unauthorized persons away,</a:t>
            </a:r>
            <a:r>
              <a:rPr lang="en-US" altLang="en-US" sz="2400" dirty="0">
                <a:solidFill>
                  <a:srgbClr val="FF0000"/>
                </a:solidFill>
              </a:rPr>
              <a:t> </a:t>
            </a:r>
          </a:p>
          <a:p>
            <a:pPr>
              <a:lnSpc>
                <a:spcPct val="80000"/>
              </a:lnSpc>
            </a:pPr>
            <a:r>
              <a:rPr lang="en-US" altLang="en-US" sz="2400" b="1" dirty="0">
                <a:solidFill>
                  <a:srgbClr val="FF0000"/>
                </a:solidFill>
              </a:rPr>
              <a:t>notify local authorities and,</a:t>
            </a:r>
          </a:p>
          <a:p>
            <a:pPr>
              <a:lnSpc>
                <a:spcPct val="80000"/>
              </a:lnSpc>
            </a:pPr>
            <a:r>
              <a:rPr lang="en-US" altLang="en-US" sz="2400" b="1" dirty="0">
                <a:solidFill>
                  <a:srgbClr val="FF0000"/>
                </a:solidFill>
              </a:rPr>
              <a:t>to prevent the spill from</a:t>
            </a:r>
            <a:r>
              <a:rPr lang="en-US" altLang="en-US" sz="2400" b="1" dirty="0"/>
              <a:t> </a:t>
            </a:r>
            <a:r>
              <a:rPr lang="en-US" altLang="en-US" sz="2400" b="1" dirty="0">
                <a:solidFill>
                  <a:srgbClr val="FF0000"/>
                </a:solidFill>
              </a:rPr>
              <a:t>spreading (if safe).</a:t>
            </a:r>
          </a:p>
          <a:p>
            <a:pPr>
              <a:lnSpc>
                <a:spcPct val="80000"/>
              </a:lnSpc>
              <a:buFontTx/>
              <a:buNone/>
            </a:pPr>
            <a:endParaRPr lang="en-US" altLang="en-US" sz="800" dirty="0"/>
          </a:p>
          <a:p>
            <a:pPr>
              <a:lnSpc>
                <a:spcPct val="80000"/>
              </a:lnSpc>
              <a:buFontTx/>
              <a:buNone/>
            </a:pPr>
            <a:r>
              <a:rPr lang="en-US" altLang="en-US" sz="2000" dirty="0"/>
              <a:t>When A Hazardous Material Spill Occurs – think G.I.N.:</a:t>
            </a:r>
          </a:p>
          <a:p>
            <a:pPr lvl="1">
              <a:lnSpc>
                <a:spcPct val="80000"/>
              </a:lnSpc>
            </a:pPr>
            <a:r>
              <a:rPr lang="en-US" altLang="en-US" sz="1800" b="1" dirty="0"/>
              <a:t>G</a:t>
            </a:r>
            <a:r>
              <a:rPr lang="en-US" altLang="en-US" sz="1800" dirty="0"/>
              <a:t>ather your information and get away,</a:t>
            </a:r>
          </a:p>
          <a:p>
            <a:pPr lvl="1">
              <a:lnSpc>
                <a:spcPct val="80000"/>
              </a:lnSpc>
            </a:pPr>
            <a:r>
              <a:rPr lang="en-US" altLang="en-US" sz="1800" b="1" dirty="0"/>
              <a:t>I</a:t>
            </a:r>
            <a:r>
              <a:rPr lang="en-US" altLang="en-US" sz="1800" dirty="0"/>
              <a:t>solate the area (150 feet minimum),</a:t>
            </a:r>
          </a:p>
          <a:p>
            <a:pPr lvl="1">
              <a:lnSpc>
                <a:spcPct val="80000"/>
              </a:lnSpc>
            </a:pPr>
            <a:r>
              <a:rPr lang="en-US" altLang="en-US" sz="1800" b="1" dirty="0"/>
              <a:t>N</a:t>
            </a:r>
            <a:r>
              <a:rPr lang="en-US" altLang="en-US" sz="1800" dirty="0"/>
              <a:t>otify the authorities (911),</a:t>
            </a:r>
          </a:p>
          <a:p>
            <a:pPr lvl="2">
              <a:lnSpc>
                <a:spcPct val="80000"/>
              </a:lnSpc>
            </a:pPr>
            <a:r>
              <a:rPr lang="en-US" altLang="en-US" sz="1600" dirty="0"/>
              <a:t>Call your employer/company immediately!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485B7655-77EC-4BB9-8DC5-3A6BCC056EB0}"/>
              </a:ext>
            </a:extLst>
          </p:cNvPr>
          <p:cNvSpPr>
            <a:spLocks noGrp="1" noChangeArrowheads="1"/>
          </p:cNvSpPr>
          <p:nvPr>
            <p:ph type="title" idx="4294967295"/>
          </p:nvPr>
        </p:nvSpPr>
        <p:spPr>
          <a:xfrm>
            <a:off x="0" y="6485"/>
            <a:ext cx="8229600" cy="1143000"/>
          </a:xfrm>
        </p:spPr>
        <p:txBody>
          <a:bodyPr lIns="91440" tIns="45720" rIns="91440" bIns="45720"/>
          <a:lstStyle/>
          <a:p>
            <a:r>
              <a:rPr lang="en-US" altLang="en-US" sz="4400" b="1" dirty="0">
                <a:solidFill>
                  <a:srgbClr val="5C531E"/>
                </a:solidFill>
                <a:effectLst>
                  <a:outerShdw blurRad="38100" dist="38100" dir="2700000" algn="tl">
                    <a:srgbClr val="000000">
                      <a:alpha val="43137"/>
                    </a:srgbClr>
                  </a:outerShdw>
                </a:effectLst>
              </a:rPr>
              <a:t>Hazardous Materials Tips</a:t>
            </a:r>
          </a:p>
        </p:txBody>
      </p:sp>
      <p:sp>
        <p:nvSpPr>
          <p:cNvPr id="132099" name="Rectangle 3">
            <a:extLst>
              <a:ext uri="{FF2B5EF4-FFF2-40B4-BE49-F238E27FC236}">
                <a16:creationId xmlns:a16="http://schemas.microsoft.com/office/drawing/2014/main" id="{3C89C576-D6BB-4CC0-AEC0-E8E8993AEA11}"/>
              </a:ext>
            </a:extLst>
          </p:cNvPr>
          <p:cNvSpPr>
            <a:spLocks noGrp="1" noChangeArrowheads="1"/>
          </p:cNvSpPr>
          <p:nvPr>
            <p:ph type="body" idx="4294967295"/>
          </p:nvPr>
        </p:nvSpPr>
        <p:spPr>
          <a:xfrm>
            <a:off x="228600" y="838200"/>
            <a:ext cx="8229600" cy="4343400"/>
          </a:xfrm>
        </p:spPr>
        <p:txBody>
          <a:bodyPr lIns="91440" tIns="45720" rIns="91440" bIns="45720">
            <a:normAutofit/>
          </a:bodyPr>
          <a:lstStyle/>
          <a:p>
            <a:r>
              <a:rPr lang="en-US" altLang="en-US" sz="2800" b="1" dirty="0">
                <a:effectLst>
                  <a:outerShdw blurRad="38100" dist="38100" dir="2700000" algn="tl">
                    <a:srgbClr val="FFFFFF"/>
                  </a:outerShdw>
                </a:effectLst>
              </a:rPr>
              <a:t>Be proactive.</a:t>
            </a:r>
          </a:p>
          <a:p>
            <a:r>
              <a:rPr lang="en-US" altLang="en-US" sz="2800" b="1" dirty="0">
                <a:effectLst>
                  <a:outerShdw blurRad="38100" dist="38100" dir="2700000" algn="tl">
                    <a:srgbClr val="FFFFFF"/>
                  </a:outerShdw>
                </a:effectLst>
              </a:rPr>
              <a:t>Always do a </a:t>
            </a:r>
            <a:r>
              <a:rPr lang="en-US" altLang="en-US" sz="2800" b="1" i="1" u="sng" dirty="0">
                <a:effectLst>
                  <a:outerShdw blurRad="38100" dist="38100" dir="2700000" algn="tl">
                    <a:srgbClr val="FFFFFF"/>
                  </a:outerShdw>
                </a:effectLst>
              </a:rPr>
              <a:t>proper</a:t>
            </a:r>
            <a:r>
              <a:rPr lang="en-US" altLang="en-US" sz="2800" b="1" dirty="0">
                <a:effectLst>
                  <a:outerShdw blurRad="38100" dist="38100" dir="2700000" algn="tl">
                    <a:srgbClr val="FFFFFF"/>
                  </a:outerShdw>
                </a:effectLst>
              </a:rPr>
              <a:t> Pre/Post Trip Inspection.</a:t>
            </a:r>
          </a:p>
          <a:p>
            <a:r>
              <a:rPr lang="en-US" altLang="en-US" sz="2800" b="1" dirty="0">
                <a:effectLst>
                  <a:outerShdw blurRad="38100" dist="38100" dir="2700000" algn="tl">
                    <a:srgbClr val="FFFFFF"/>
                  </a:outerShdw>
                </a:effectLst>
              </a:rPr>
              <a:t>Use common sense.</a:t>
            </a:r>
          </a:p>
          <a:p>
            <a:r>
              <a:rPr lang="en-US" altLang="en-US" sz="2800" b="1" dirty="0">
                <a:effectLst>
                  <a:outerShdw blurRad="38100" dist="38100" dir="2700000" algn="tl">
                    <a:srgbClr val="FFFFFF"/>
                  </a:outerShdw>
                </a:effectLst>
              </a:rPr>
              <a:t>Most Hazmat problems can be identified through sight, sound and smell.</a:t>
            </a:r>
          </a:p>
          <a:p>
            <a:r>
              <a:rPr lang="en-US" altLang="en-US" sz="2800" b="1" dirty="0">
                <a:effectLst>
                  <a:outerShdw blurRad="38100" dist="38100" dir="2700000" algn="tl">
                    <a:srgbClr val="FFFFFF"/>
                  </a:outerShdw>
                </a:effectLst>
              </a:rPr>
              <a:t>Do not do anything that you are unsure of:</a:t>
            </a:r>
          </a:p>
          <a:p>
            <a:pPr lvl="1"/>
            <a:r>
              <a:rPr lang="en-US" altLang="en-US" sz="2400" dirty="0">
                <a:effectLst>
                  <a:outerShdw blurRad="38100" dist="38100" dir="2700000" algn="tl">
                    <a:srgbClr val="FFFFFF"/>
                  </a:outerShdw>
                </a:effectLst>
              </a:rPr>
              <a:t>When in doubt – communicate! </a:t>
            </a:r>
          </a:p>
          <a:p>
            <a:pPr lvl="1"/>
            <a:r>
              <a:rPr lang="en-US" altLang="en-US" sz="2400" dirty="0">
                <a:effectLst>
                  <a:outerShdw blurRad="38100" dist="38100" dir="2700000" algn="tl">
                    <a:srgbClr val="FFFFFF"/>
                  </a:outerShdw>
                </a:effectLst>
              </a:rPr>
              <a:t>Call your Fleet Manager or the Safety Department.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a:extLst>
              <a:ext uri="{FF2B5EF4-FFF2-40B4-BE49-F238E27FC236}">
                <a16:creationId xmlns:a16="http://schemas.microsoft.com/office/drawing/2014/main" id="{237A1BA4-6A11-416D-AEC7-3B40C80781FE}"/>
              </a:ext>
            </a:extLst>
          </p:cNvPr>
          <p:cNvSpPr>
            <a:spLocks noGrp="1" noChangeArrowheads="1"/>
          </p:cNvSpPr>
          <p:nvPr>
            <p:ph type="body" idx="4294967295"/>
          </p:nvPr>
        </p:nvSpPr>
        <p:spPr>
          <a:xfrm>
            <a:off x="0" y="0"/>
            <a:ext cx="8229600" cy="1295400"/>
          </a:xfrm>
        </p:spPr>
        <p:txBody>
          <a:bodyPr lIns="91440" tIns="45720" rIns="91440" bIns="45720"/>
          <a:lstStyle/>
          <a:p>
            <a:pPr algn="ctr">
              <a:buFontTx/>
              <a:buNone/>
            </a:pPr>
            <a:r>
              <a:rPr lang="en-US" altLang="en-US" sz="6600" b="1" i="1" dirty="0">
                <a:solidFill>
                  <a:srgbClr val="FF0000"/>
                </a:solidFill>
                <a:effectLst>
                  <a:outerShdw blurRad="38100" dist="38100" dir="2700000" algn="tl">
                    <a:srgbClr val="000000"/>
                  </a:outerShdw>
                </a:effectLst>
              </a:rPr>
              <a:t>QUESTIONS?</a:t>
            </a:r>
          </a:p>
        </p:txBody>
      </p:sp>
      <p:pic>
        <p:nvPicPr>
          <p:cNvPr id="65542" name="Picture 6">
            <a:extLst>
              <a:ext uri="{FF2B5EF4-FFF2-40B4-BE49-F238E27FC236}">
                <a16:creationId xmlns:a16="http://schemas.microsoft.com/office/drawing/2014/main" id="{BA78C631-67D6-4D93-936B-30850EAD7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3" name="Text Box 7">
            <a:extLst>
              <a:ext uri="{FF2B5EF4-FFF2-40B4-BE49-F238E27FC236}">
                <a16:creationId xmlns:a16="http://schemas.microsoft.com/office/drawing/2014/main" id="{1C57D1C4-E884-4A0D-BD5E-503E47D7D86F}"/>
              </a:ext>
            </a:extLst>
          </p:cNvPr>
          <p:cNvSpPr txBox="1">
            <a:spLocks noChangeArrowheads="1"/>
          </p:cNvSpPr>
          <p:nvPr/>
        </p:nvSpPr>
        <p:spPr bwMode="auto">
          <a:xfrm>
            <a:off x="4038600" y="4724400"/>
            <a:ext cx="3276600" cy="507831"/>
          </a:xfrm>
          <a:prstGeom prst="rect">
            <a:avLst/>
          </a:prstGeom>
          <a:solidFill>
            <a:schemeClr val="bg1">
              <a:lumMod val="95000"/>
            </a:schemeClr>
          </a:solidFill>
          <a:ln>
            <a:solidFill>
              <a:schemeClr val="tx1">
                <a:lumMod val="65000"/>
                <a:lumOff val="35000"/>
              </a:schemeClr>
            </a:solidFill>
          </a:ln>
          <a:effectLst/>
          <a:extLst/>
        </p:spPr>
        <p:txBody>
          <a:bodyPr wrap="square">
            <a:spAutoFit/>
          </a:bodyPr>
          <a:lstStyle/>
          <a:p>
            <a:r>
              <a:rPr lang="fr-FR" altLang="en-US" sz="900" b="1" dirty="0"/>
              <a:t>UN2056, </a:t>
            </a:r>
            <a:r>
              <a:rPr lang="fr-FR" altLang="en-US" sz="900" b="1" dirty="0" err="1"/>
              <a:t>Tetrahydrofuran</a:t>
            </a:r>
            <a:r>
              <a:rPr lang="fr-FR" altLang="en-US" sz="900" b="1" dirty="0"/>
              <a:t>, 3, PGII</a:t>
            </a:r>
          </a:p>
          <a:p>
            <a:r>
              <a:rPr lang="fr-FR" altLang="en-US" sz="900" b="1" dirty="0"/>
              <a:t>UN1179, </a:t>
            </a:r>
            <a:r>
              <a:rPr lang="fr-FR" altLang="en-US" sz="900" b="1" dirty="0" err="1"/>
              <a:t>Ethyl</a:t>
            </a:r>
            <a:r>
              <a:rPr lang="fr-FR" altLang="en-US" sz="900" b="1" dirty="0"/>
              <a:t> Borate,        3, PGII</a:t>
            </a:r>
          </a:p>
          <a:p>
            <a:r>
              <a:rPr lang="fr-FR" altLang="en-US" sz="900" b="1" dirty="0"/>
              <a:t>UN3066, Paint,                     8, PGII</a:t>
            </a:r>
            <a:endParaRPr lang="en-US" altLang="en-US" sz="9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p:cTn id="7" dur="2000" fill="hold"/>
                                        <p:tgtEl>
                                          <p:spTgt spid="133123">
                                            <p:txEl>
                                              <p:pRg st="0" end="0"/>
                                            </p:txEl>
                                          </p:spTgt>
                                        </p:tgtEl>
                                        <p:attrNameLst>
                                          <p:attrName>ppt_x</p:attrName>
                                        </p:attrNameLst>
                                      </p:cBhvr>
                                      <p:tavLst>
                                        <p:tav tm="0">
                                          <p:val>
                                            <p:strVal val="#ppt_x-#ppt_w/2"/>
                                          </p:val>
                                        </p:tav>
                                        <p:tav tm="100000">
                                          <p:val>
                                            <p:strVal val="#ppt_x"/>
                                          </p:val>
                                        </p:tav>
                                      </p:tavLst>
                                    </p:anim>
                                    <p:anim calcmode="lin" valueType="num">
                                      <p:cBhvr>
                                        <p:cTn id="8" dur="2000" fill="hold"/>
                                        <p:tgtEl>
                                          <p:spTgt spid="133123">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133123">
                                            <p:txEl>
                                              <p:pRg st="0" end="0"/>
                                            </p:txEl>
                                          </p:spTgt>
                                        </p:tgtEl>
                                        <p:attrNameLst>
                                          <p:attrName>ppt_w</p:attrName>
                                        </p:attrNameLst>
                                      </p:cBhvr>
                                      <p:tavLst>
                                        <p:tav tm="0">
                                          <p:val>
                                            <p:fltVal val="0"/>
                                          </p:val>
                                        </p:tav>
                                        <p:tav tm="100000">
                                          <p:val>
                                            <p:strVal val="#ppt_w"/>
                                          </p:val>
                                        </p:tav>
                                      </p:tavLst>
                                    </p:anim>
                                    <p:anim calcmode="lin" valueType="num">
                                      <p:cBhvr>
                                        <p:cTn id="10" dur="2000" fill="hold"/>
                                        <p:tgtEl>
                                          <p:spTgt spid="1331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E4B9D9-96FD-45FA-8635-FC7A22D910EC}"/>
              </a:ext>
            </a:extLst>
          </p:cNvPr>
          <p:cNvSpPr txBox="1"/>
          <p:nvPr/>
        </p:nvSpPr>
        <p:spPr>
          <a:xfrm>
            <a:off x="304800" y="4038600"/>
            <a:ext cx="7010400" cy="1569660"/>
          </a:xfrm>
          <a:prstGeom prst="rect">
            <a:avLst/>
          </a:prstGeom>
          <a:noFill/>
        </p:spPr>
        <p:txBody>
          <a:bodyPr wrap="square" rtlCol="0">
            <a:spAutoFit/>
          </a:bodyPr>
          <a:lstStyle/>
          <a:p>
            <a:r>
              <a:rPr lang="en-US" dirty="0"/>
              <a:t>To begin the process for obtaining your Hazardous Materials Endorsement (HME)</a:t>
            </a:r>
          </a:p>
          <a:p>
            <a:endParaRPr lang="en-US" dirty="0"/>
          </a:p>
          <a:p>
            <a:r>
              <a:rPr lang="en-US" dirty="0">
                <a:solidFill>
                  <a:srgbClr val="0000FF"/>
                </a:solidFill>
                <a:hlinkClick r:id="rId2">
                  <a:extLst>
                    <a:ext uri="{A12FA001-AC4F-418D-AE19-62706E023703}">
                      <ahyp:hlinkClr xmlns:ahyp="http://schemas.microsoft.com/office/drawing/2018/hyperlinkcolor" val="tx"/>
                    </a:ext>
                  </a:extLst>
                </a:hlinkClick>
              </a:rPr>
              <a:t>https://universalenroll.dhs.gov/</a:t>
            </a:r>
            <a:r>
              <a:rPr lang="en-US" dirty="0">
                <a:solidFill>
                  <a:srgbClr val="0000FF"/>
                </a:solidFill>
              </a:rPr>
              <a:t>  </a:t>
            </a:r>
          </a:p>
        </p:txBody>
      </p:sp>
      <p:pic>
        <p:nvPicPr>
          <p:cNvPr id="4" name="Picture 3">
            <a:extLst>
              <a:ext uri="{FF2B5EF4-FFF2-40B4-BE49-F238E27FC236}">
                <a16:creationId xmlns:a16="http://schemas.microsoft.com/office/drawing/2014/main" id="{9FDCF31D-38DC-4A11-A3DE-EFA08F3637E0}"/>
              </a:ext>
            </a:extLst>
          </p:cNvPr>
          <p:cNvPicPr>
            <a:picLocks noChangeAspect="1"/>
          </p:cNvPicPr>
          <p:nvPr/>
        </p:nvPicPr>
        <p:blipFill>
          <a:blip r:embed="rId3"/>
          <a:stretch>
            <a:fillRect/>
          </a:stretch>
        </p:blipFill>
        <p:spPr>
          <a:xfrm>
            <a:off x="0" y="0"/>
            <a:ext cx="9144000" cy="3932349"/>
          </a:xfrm>
          <a:prstGeom prst="rect">
            <a:avLst/>
          </a:prstGeom>
        </p:spPr>
      </p:pic>
    </p:spTree>
    <p:extLst>
      <p:ext uri="{BB962C8B-B14F-4D97-AF65-F5344CB8AC3E}">
        <p14:creationId xmlns:p14="http://schemas.microsoft.com/office/powerpoint/2010/main" val="1398065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FB36FA-6FF1-4A26-B9BD-9228A3EB0C2B}"/>
              </a:ext>
            </a:extLst>
          </p:cNvPr>
          <p:cNvSpPr txBox="1"/>
          <p:nvPr/>
        </p:nvSpPr>
        <p:spPr>
          <a:xfrm>
            <a:off x="152400" y="1219200"/>
            <a:ext cx="7037247" cy="584775"/>
          </a:xfrm>
          <a:prstGeom prst="rect">
            <a:avLst/>
          </a:prstGeom>
          <a:noFill/>
        </p:spPr>
        <p:txBody>
          <a:bodyPr wrap="none" rtlCol="0">
            <a:spAutoFit/>
          </a:bodyPr>
          <a:lstStyle/>
          <a:p>
            <a:r>
              <a:rPr lang="en-US" sz="3200" b="1" dirty="0">
                <a:solidFill>
                  <a:schemeClr val="accent1">
                    <a:lumMod val="50000"/>
                  </a:schemeClr>
                </a:solidFill>
                <a:effectLst>
                  <a:outerShdw blurRad="38100" dist="38100" dir="2700000" algn="tl">
                    <a:srgbClr val="000000">
                      <a:alpha val="43137"/>
                    </a:srgbClr>
                  </a:outerShdw>
                </a:effectLst>
              </a:rPr>
              <a:t>Hazardous Materials Certification Test</a:t>
            </a:r>
            <a:endParaRPr lang="en-US" sz="3200" dirty="0">
              <a:solidFill>
                <a:schemeClr val="accent1">
                  <a:lumMod val="50000"/>
                </a:schemeClr>
              </a:solidFill>
              <a:effectLst>
                <a:outerShdw blurRad="38100" dist="38100" dir="2700000" algn="tl">
                  <a:srgbClr val="000000">
                    <a:alpha val="43137"/>
                  </a:srgbClr>
                </a:outerShdw>
              </a:effectLst>
            </a:endParaRPr>
          </a:p>
        </p:txBody>
      </p:sp>
      <p:graphicFrame>
        <p:nvGraphicFramePr>
          <p:cNvPr id="7" name="Object 6">
            <a:extLst>
              <a:ext uri="{FF2B5EF4-FFF2-40B4-BE49-F238E27FC236}">
                <a16:creationId xmlns:a16="http://schemas.microsoft.com/office/drawing/2014/main" id="{C47E259F-23BA-4463-B87D-C994D3B0A6EC}"/>
              </a:ext>
            </a:extLst>
          </p:cNvPr>
          <p:cNvGraphicFramePr>
            <a:graphicFrameLocks noChangeAspect="1"/>
          </p:cNvGraphicFramePr>
          <p:nvPr>
            <p:extLst>
              <p:ext uri="{D42A27DB-BD31-4B8C-83A1-F6EECF244321}">
                <p14:modId xmlns:p14="http://schemas.microsoft.com/office/powerpoint/2010/main" val="783457515"/>
              </p:ext>
            </p:extLst>
          </p:nvPr>
        </p:nvGraphicFramePr>
        <p:xfrm>
          <a:off x="1066800" y="2209800"/>
          <a:ext cx="2743200" cy="2314575"/>
        </p:xfrm>
        <a:graphic>
          <a:graphicData uri="http://schemas.openxmlformats.org/presentationml/2006/ole">
            <mc:AlternateContent xmlns:mc="http://schemas.openxmlformats.org/markup-compatibility/2006">
              <mc:Choice xmlns:v="urn:schemas-microsoft-com:vml" Requires="v">
                <p:oleObj spid="_x0000_s11267" name="Document" showAsIcon="1" r:id="rId3" imgW="914400" imgH="771480" progId="Word.Document.8">
                  <p:link updateAutomatic="1"/>
                </p:oleObj>
              </mc:Choice>
              <mc:Fallback>
                <p:oleObj name="Document" showAsIcon="1" r:id="rId3" imgW="914400" imgH="771480" progId="Word.Document.8">
                  <p:link updateAutomatic="1"/>
                  <p:pic>
                    <p:nvPicPr>
                      <p:cNvPr id="0" name=""/>
                      <p:cNvPicPr/>
                      <p:nvPr/>
                    </p:nvPicPr>
                    <p:blipFill>
                      <a:blip r:embed="rId4">
                        <a:alphaModFix/>
                      </a:blip>
                      <a:stretch>
                        <a:fillRect/>
                      </a:stretch>
                    </p:blipFill>
                    <p:spPr>
                      <a:xfrm>
                        <a:off x="1066800" y="2209800"/>
                        <a:ext cx="2743200" cy="2314575"/>
                      </a:xfrm>
                      <a:prstGeom prst="rect">
                        <a:avLst/>
                      </a:prstGeom>
                    </p:spPr>
                  </p:pic>
                </p:oleObj>
              </mc:Fallback>
            </mc:AlternateContent>
          </a:graphicData>
        </a:graphic>
      </p:graphicFrame>
    </p:spTree>
    <p:extLst>
      <p:ext uri="{BB962C8B-B14F-4D97-AF65-F5344CB8AC3E}">
        <p14:creationId xmlns:p14="http://schemas.microsoft.com/office/powerpoint/2010/main" val="28205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F3EAF61-376D-4BA5-AEB6-6E9D766A4671}"/>
              </a:ext>
            </a:extLst>
          </p:cNvPr>
          <p:cNvSpPr>
            <a:spLocks noGrp="1" noChangeArrowheads="1"/>
          </p:cNvSpPr>
          <p:nvPr>
            <p:ph type="title" idx="4294967295"/>
          </p:nvPr>
        </p:nvSpPr>
        <p:spPr>
          <a:xfrm>
            <a:off x="152400" y="76200"/>
            <a:ext cx="8229600" cy="1143000"/>
          </a:xfrm>
        </p:spPr>
        <p:txBody>
          <a:bodyPr lIns="91440" tIns="45720" rIns="91440" bIns="45720"/>
          <a:lstStyle/>
          <a:p>
            <a:pPr>
              <a:defRPr/>
            </a:pPr>
            <a:r>
              <a:rPr lang="en-US" sz="4400" kern="0" dirty="0">
                <a:solidFill>
                  <a:srgbClr val="5C531E"/>
                </a:solidFill>
                <a:latin typeface="+mj-lt"/>
                <a:cs typeface="+mj-cs"/>
              </a:rPr>
              <a:t>Class 2 Divisions</a:t>
            </a:r>
          </a:p>
        </p:txBody>
      </p:sp>
      <p:graphicFrame>
        <p:nvGraphicFramePr>
          <p:cNvPr id="2050" name="Object 3">
            <a:extLst>
              <a:ext uri="{FF2B5EF4-FFF2-40B4-BE49-F238E27FC236}">
                <a16:creationId xmlns:a16="http://schemas.microsoft.com/office/drawing/2014/main" id="{19A0D5CD-FBB1-417B-9893-16FC7C7448E8}"/>
              </a:ext>
            </a:extLst>
          </p:cNvPr>
          <p:cNvGraphicFramePr>
            <a:graphicFrameLocks noChangeAspect="1"/>
          </p:cNvGraphicFramePr>
          <p:nvPr>
            <p:extLst>
              <p:ext uri="{D42A27DB-BD31-4B8C-83A1-F6EECF244321}">
                <p14:modId xmlns:p14="http://schemas.microsoft.com/office/powerpoint/2010/main" val="3656416663"/>
              </p:ext>
            </p:extLst>
          </p:nvPr>
        </p:nvGraphicFramePr>
        <p:xfrm>
          <a:off x="152400" y="990600"/>
          <a:ext cx="8534400" cy="4419600"/>
        </p:xfrm>
        <a:graphic>
          <a:graphicData uri="http://schemas.openxmlformats.org/presentationml/2006/ole">
            <mc:AlternateContent xmlns:mc="http://schemas.openxmlformats.org/markup-compatibility/2006">
              <mc:Choice xmlns:v="urn:schemas-microsoft-com:vml" Requires="v">
                <p:oleObj spid="_x0000_s2096" name="Document" r:id="rId4" imgW="8095680" imgH="3181320" progId="Word.Document.8">
                  <p:embed/>
                </p:oleObj>
              </mc:Choice>
              <mc:Fallback>
                <p:oleObj name="Document" r:id="rId4" imgW="8095680" imgH="31813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90600"/>
                        <a:ext cx="8534400"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77D2B6D-7D74-468C-AA4A-6C3A62D319B2}"/>
              </a:ext>
            </a:extLst>
          </p:cNvPr>
          <p:cNvSpPr>
            <a:spLocks noGrp="1" noChangeArrowheads="1"/>
          </p:cNvSpPr>
          <p:nvPr>
            <p:ph type="title" idx="4294967295"/>
          </p:nvPr>
        </p:nvSpPr>
        <p:spPr>
          <a:xfrm>
            <a:off x="228600" y="152400"/>
            <a:ext cx="8229600" cy="1143000"/>
          </a:xfrm>
        </p:spPr>
        <p:txBody>
          <a:bodyPr lIns="91440" tIns="45720" rIns="91440" bIns="45720"/>
          <a:lstStyle/>
          <a:p>
            <a:pPr>
              <a:defRPr/>
            </a:pPr>
            <a:r>
              <a:rPr lang="en-US" sz="4400" kern="0" dirty="0">
                <a:solidFill>
                  <a:srgbClr val="5C531E"/>
                </a:solidFill>
                <a:latin typeface="+mj-lt"/>
                <a:cs typeface="+mj-cs"/>
              </a:rPr>
              <a:t>Class 3 Divisions</a:t>
            </a:r>
          </a:p>
        </p:txBody>
      </p:sp>
      <p:graphicFrame>
        <p:nvGraphicFramePr>
          <p:cNvPr id="3074" name="Object 3">
            <a:extLst>
              <a:ext uri="{FF2B5EF4-FFF2-40B4-BE49-F238E27FC236}">
                <a16:creationId xmlns:a16="http://schemas.microsoft.com/office/drawing/2014/main" id="{76CAC76E-F66E-4F05-8453-89EFB564AA80}"/>
              </a:ext>
            </a:extLst>
          </p:cNvPr>
          <p:cNvGraphicFramePr>
            <a:graphicFrameLocks noChangeAspect="1"/>
          </p:cNvGraphicFramePr>
          <p:nvPr>
            <p:extLst>
              <p:ext uri="{D42A27DB-BD31-4B8C-83A1-F6EECF244321}">
                <p14:modId xmlns:p14="http://schemas.microsoft.com/office/powerpoint/2010/main" val="1921716373"/>
              </p:ext>
            </p:extLst>
          </p:nvPr>
        </p:nvGraphicFramePr>
        <p:xfrm>
          <a:off x="228600" y="990600"/>
          <a:ext cx="8450262" cy="4716462"/>
        </p:xfrm>
        <a:graphic>
          <a:graphicData uri="http://schemas.openxmlformats.org/presentationml/2006/ole">
            <mc:AlternateContent xmlns:mc="http://schemas.openxmlformats.org/markup-compatibility/2006">
              <mc:Choice xmlns:v="urn:schemas-microsoft-com:vml" Requires="v">
                <p:oleObj spid="_x0000_s3120" name="Document" r:id="rId4" imgW="8086693" imgH="4037487" progId="Word.Document.8">
                  <p:embed/>
                </p:oleObj>
              </mc:Choice>
              <mc:Fallback>
                <p:oleObj name="Document" r:id="rId4" imgW="8086693" imgH="4037487"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90600"/>
                        <a:ext cx="8450262" cy="471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3EA38D9-F2C4-4516-8FEF-7874DB993A91}"/>
              </a:ext>
            </a:extLst>
          </p:cNvPr>
          <p:cNvSpPr>
            <a:spLocks noGrp="1" noChangeArrowheads="1"/>
          </p:cNvSpPr>
          <p:nvPr>
            <p:ph type="title" idx="4294967295"/>
          </p:nvPr>
        </p:nvSpPr>
        <p:spPr>
          <a:xfrm>
            <a:off x="228600" y="152400"/>
            <a:ext cx="8229600" cy="1143000"/>
          </a:xfrm>
        </p:spPr>
        <p:txBody>
          <a:bodyPr lIns="91440" tIns="45720" rIns="91440" bIns="45720"/>
          <a:lstStyle/>
          <a:p>
            <a:pPr>
              <a:defRPr/>
            </a:pPr>
            <a:r>
              <a:rPr lang="en-US" sz="4400" kern="0" dirty="0">
                <a:solidFill>
                  <a:srgbClr val="5C531E"/>
                </a:solidFill>
                <a:latin typeface="+mj-lt"/>
                <a:cs typeface="+mj-cs"/>
              </a:rPr>
              <a:t>Class 4 Divisions</a:t>
            </a:r>
          </a:p>
        </p:txBody>
      </p:sp>
      <p:graphicFrame>
        <p:nvGraphicFramePr>
          <p:cNvPr id="4098" name="Object 3">
            <a:extLst>
              <a:ext uri="{FF2B5EF4-FFF2-40B4-BE49-F238E27FC236}">
                <a16:creationId xmlns:a16="http://schemas.microsoft.com/office/drawing/2014/main" id="{233F4F02-F16F-4BF5-AEBD-328DF6A553F8}"/>
              </a:ext>
            </a:extLst>
          </p:cNvPr>
          <p:cNvGraphicFramePr>
            <a:graphicFrameLocks noChangeAspect="1"/>
          </p:cNvGraphicFramePr>
          <p:nvPr>
            <p:extLst>
              <p:ext uri="{D42A27DB-BD31-4B8C-83A1-F6EECF244321}">
                <p14:modId xmlns:p14="http://schemas.microsoft.com/office/powerpoint/2010/main" val="4069128900"/>
              </p:ext>
            </p:extLst>
          </p:nvPr>
        </p:nvGraphicFramePr>
        <p:xfrm>
          <a:off x="228600" y="990600"/>
          <a:ext cx="8686800" cy="4572000"/>
        </p:xfrm>
        <a:graphic>
          <a:graphicData uri="http://schemas.openxmlformats.org/presentationml/2006/ole">
            <mc:AlternateContent xmlns:mc="http://schemas.openxmlformats.org/markup-compatibility/2006">
              <mc:Choice xmlns:v="urn:schemas-microsoft-com:vml" Requires="v">
                <p:oleObj spid="_x0000_s4144" name="Document" r:id="rId4" imgW="8095680" imgH="3181320" progId="Word.Document.8">
                  <p:embed/>
                </p:oleObj>
              </mc:Choice>
              <mc:Fallback>
                <p:oleObj name="Document" r:id="rId4" imgW="8095680" imgH="31813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990600"/>
                        <a:ext cx="86868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8690401-07DD-49D0-B564-896AC0D12980}"/>
              </a:ext>
            </a:extLst>
          </p:cNvPr>
          <p:cNvSpPr>
            <a:spLocks noGrp="1" noChangeArrowheads="1"/>
          </p:cNvSpPr>
          <p:nvPr>
            <p:ph type="title" idx="4294967295"/>
          </p:nvPr>
        </p:nvSpPr>
        <p:spPr>
          <a:xfrm>
            <a:off x="228600" y="152400"/>
            <a:ext cx="8229600" cy="1143000"/>
          </a:xfrm>
        </p:spPr>
        <p:txBody>
          <a:bodyPr lIns="91440" tIns="45720" rIns="91440" bIns="45720"/>
          <a:lstStyle/>
          <a:p>
            <a:pPr>
              <a:defRPr/>
            </a:pPr>
            <a:r>
              <a:rPr lang="en-US" sz="4400" kern="0">
                <a:solidFill>
                  <a:srgbClr val="5C531E"/>
                </a:solidFill>
                <a:latin typeface="+mj-lt"/>
                <a:cs typeface="+mj-cs"/>
              </a:rPr>
              <a:t>Class 5 Divisions</a:t>
            </a:r>
          </a:p>
        </p:txBody>
      </p:sp>
      <p:graphicFrame>
        <p:nvGraphicFramePr>
          <p:cNvPr id="5122" name="Object 3">
            <a:extLst>
              <a:ext uri="{FF2B5EF4-FFF2-40B4-BE49-F238E27FC236}">
                <a16:creationId xmlns:a16="http://schemas.microsoft.com/office/drawing/2014/main" id="{70D3771C-55B3-4CA9-B3D9-BC1506BD671B}"/>
              </a:ext>
            </a:extLst>
          </p:cNvPr>
          <p:cNvGraphicFramePr>
            <a:graphicFrameLocks noChangeAspect="1"/>
          </p:cNvGraphicFramePr>
          <p:nvPr>
            <p:extLst>
              <p:ext uri="{D42A27DB-BD31-4B8C-83A1-F6EECF244321}">
                <p14:modId xmlns:p14="http://schemas.microsoft.com/office/powerpoint/2010/main" val="4004052992"/>
              </p:ext>
            </p:extLst>
          </p:nvPr>
        </p:nvGraphicFramePr>
        <p:xfrm>
          <a:off x="228600" y="1066800"/>
          <a:ext cx="8686800" cy="3276600"/>
        </p:xfrm>
        <a:graphic>
          <a:graphicData uri="http://schemas.openxmlformats.org/presentationml/2006/ole">
            <mc:AlternateContent xmlns:mc="http://schemas.openxmlformats.org/markup-compatibility/2006">
              <mc:Choice xmlns:v="urn:schemas-microsoft-com:vml" Requires="v">
                <p:oleObj spid="_x0000_s5168" name="Document" r:id="rId4" imgW="8119800" imgH="2423160" progId="Word.Document.8">
                  <p:embed/>
                </p:oleObj>
              </mc:Choice>
              <mc:Fallback>
                <p:oleObj name="Document" r:id="rId4" imgW="8119800" imgH="242316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8686800"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theme/theme1.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3B1B8FB2-7A5A-4273-9281-1BCD95D4BB78}" vid="{F47DF442-72DC-4F0A-812F-AA992CE8DEB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22045</TotalTime>
  <Words>2436</Words>
  <Application>Microsoft Office PowerPoint</Application>
  <PresentationFormat>On-screen Show (4:3)</PresentationFormat>
  <Paragraphs>392</Paragraphs>
  <Slides>57</Slides>
  <Notes>29</Notes>
  <HiddenSlides>0</HiddenSlides>
  <MMClips>0</MMClips>
  <ScaleCrop>false</ScaleCrop>
  <HeadingPairs>
    <vt:vector size="10" baseType="variant">
      <vt:variant>
        <vt:lpstr>Fonts Used</vt:lpstr>
      </vt:variant>
      <vt:variant>
        <vt:i4>9</vt:i4>
      </vt:variant>
      <vt:variant>
        <vt:lpstr>Theme</vt:lpstr>
      </vt:variant>
      <vt:variant>
        <vt:i4>2</vt:i4>
      </vt:variant>
      <vt:variant>
        <vt:lpstr>Links</vt:lpstr>
      </vt:variant>
      <vt:variant>
        <vt:i4>1</vt:i4>
      </vt:variant>
      <vt:variant>
        <vt:lpstr>Embedded OLE Servers</vt:lpstr>
      </vt:variant>
      <vt:variant>
        <vt:i4>1</vt:i4>
      </vt:variant>
      <vt:variant>
        <vt:lpstr>Slide Titles</vt:lpstr>
      </vt:variant>
      <vt:variant>
        <vt:i4>57</vt:i4>
      </vt:variant>
    </vt:vector>
  </HeadingPairs>
  <TitlesOfParts>
    <vt:vector size="70" baseType="lpstr">
      <vt:lpstr>Arial</vt:lpstr>
      <vt:lpstr>Arial Black</vt:lpstr>
      <vt:lpstr>Georgia</vt:lpstr>
      <vt:lpstr>Times New Roman</vt:lpstr>
      <vt:lpstr>Trebuchet MS</vt:lpstr>
      <vt:lpstr>Verdana</vt:lpstr>
      <vt:lpstr>Wingdings</vt:lpstr>
      <vt:lpstr>Wingdings 2</vt:lpstr>
      <vt:lpstr>Wingdings 3</vt:lpstr>
      <vt:lpstr>default</vt:lpstr>
      <vt:lpstr>Theme1</vt:lpstr>
      <vt:lpstr>\\10.20.0.16\F_Drive\Training Dept\Hazardous Materials\Tests\HAZMAT Certification Test.V1.doc</vt:lpstr>
      <vt:lpstr>Document</vt:lpstr>
      <vt:lpstr>PowerPoint Presentation</vt:lpstr>
      <vt:lpstr>49 CFR Part 172.702</vt:lpstr>
      <vt:lpstr>Penalties</vt:lpstr>
      <vt:lpstr>Hazard Classes</vt:lpstr>
      <vt:lpstr>Class 1 Divisions</vt:lpstr>
      <vt:lpstr>Class 2 Divisions</vt:lpstr>
      <vt:lpstr>Class 3 Divisions</vt:lpstr>
      <vt:lpstr>Class 4 Divisions</vt:lpstr>
      <vt:lpstr>Class 5 Divisions</vt:lpstr>
      <vt:lpstr>Class 6 Divisions</vt:lpstr>
      <vt:lpstr>Class 7 Division</vt:lpstr>
      <vt:lpstr>Class 8 Divisions</vt:lpstr>
      <vt:lpstr>Class 9 Divisions</vt:lpstr>
      <vt:lpstr>ORM-D Other Regulated Material</vt:lpstr>
      <vt:lpstr>Hazmat Communication</vt:lpstr>
      <vt:lpstr>PowerPoint Presentation</vt:lpstr>
      <vt:lpstr>PowerPoint Presentation</vt:lpstr>
      <vt:lpstr>Packing Groups</vt:lpstr>
      <vt:lpstr>Offering for Shipment:   The Laws</vt:lpstr>
      <vt:lpstr>The Laws §172.204</vt:lpstr>
      <vt:lpstr>Shipping Papers §171.2 and §177.817</vt:lpstr>
      <vt:lpstr>PowerPoint Presentation</vt:lpstr>
      <vt:lpstr>Shipping Papers </vt:lpstr>
      <vt:lpstr>PowerPoint Presentation</vt:lpstr>
      <vt:lpstr>PowerPoint Presentation</vt:lpstr>
      <vt:lpstr>Shipping Papers</vt:lpstr>
      <vt:lpstr>PowerPoint Presentation</vt:lpstr>
      <vt:lpstr>PowerPoint Presentation</vt:lpstr>
      <vt:lpstr>Emergency Response Guidebook</vt:lpstr>
      <vt:lpstr>ERG Section One I.D. Number Listed Numerically</vt:lpstr>
      <vt:lpstr>ERG Section Two Hazmat substance listed alphabetically</vt:lpstr>
      <vt:lpstr>ERG Section Three Guide Number</vt:lpstr>
      <vt:lpstr>ERG Section Four</vt:lpstr>
      <vt:lpstr>Placards</vt:lpstr>
      <vt:lpstr>Placarding</vt:lpstr>
      <vt:lpstr>Placards</vt:lpstr>
      <vt:lpstr>PowerPoint Presentation</vt:lpstr>
      <vt:lpstr>Placards </vt:lpstr>
      <vt:lpstr>Restricted Hazmat Shipments</vt:lpstr>
      <vt:lpstr>Dangerous Placard</vt:lpstr>
      <vt:lpstr>2205 Rule</vt:lpstr>
      <vt:lpstr>Large Quantity / Bulk Shipments </vt:lpstr>
      <vt:lpstr>Equipment, Tire and Freight Checks §397.17-Tires</vt:lpstr>
      <vt:lpstr>Part 392:  Driving of CMVs  §392.10 —Railroad Grade Crossings; Stopping Required</vt:lpstr>
      <vt:lpstr>Part 397:  Transportation of Hazardous Materials §397.15 — Fueling</vt:lpstr>
      <vt:lpstr>Part 397: Transportation of Hazardous Materials §397.13 — Smoking</vt:lpstr>
      <vt:lpstr>Part 397:  Transportation of Hazardous Materials §397.11 — Fires</vt:lpstr>
      <vt:lpstr>Security of Hazmat Load</vt:lpstr>
      <vt:lpstr>Hazardous Materials Transportation Security Awareness</vt:lpstr>
      <vt:lpstr>Hazardous Materials Security Plan</vt:lpstr>
      <vt:lpstr>Hazmat En Route Standard Security Operating Procedures</vt:lpstr>
      <vt:lpstr>Hazardous Materials Transportation Security Plan</vt:lpstr>
      <vt:lpstr>Hazardous Materials Spills</vt:lpstr>
      <vt:lpstr>Hazardous Materials Tips</vt:lpstr>
      <vt:lpstr>PowerPoint Presentation</vt:lpstr>
      <vt:lpstr>PowerPoint Presentation</vt:lpstr>
      <vt:lpstr>PowerPoint Presentation</vt:lpstr>
    </vt:vector>
  </TitlesOfParts>
  <Company>CRST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Bradley Redden</dc:creator>
  <cp:lastModifiedBy>Brad Redden</cp:lastModifiedBy>
  <cp:revision>162</cp:revision>
  <dcterms:created xsi:type="dcterms:W3CDTF">2011-10-05T19:18:10Z</dcterms:created>
  <dcterms:modified xsi:type="dcterms:W3CDTF">2019-02-07T22:05:55Z</dcterms:modified>
</cp:coreProperties>
</file>