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9"/>
  </p:notesMasterIdLst>
  <p:sldIdLst>
    <p:sldId id="309" r:id="rId2"/>
    <p:sldId id="301" r:id="rId3"/>
    <p:sldId id="302" r:id="rId4"/>
    <p:sldId id="303" r:id="rId5"/>
    <p:sldId id="304" r:id="rId6"/>
    <p:sldId id="306" r:id="rId7"/>
    <p:sldId id="308" r:id="rId8"/>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7D00"/>
    <a:srgbClr val="3A608F"/>
    <a:srgbClr val="001F5F"/>
    <a:srgbClr val="87A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0409" autoAdjust="0"/>
  </p:normalViewPr>
  <p:slideViewPr>
    <p:cSldViewPr snapToGrid="0">
      <p:cViewPr varScale="1">
        <p:scale>
          <a:sx n="60" d="100"/>
          <a:sy n="60" d="100"/>
        </p:scale>
        <p:origin x="2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methods you can use to manage SLF.</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62708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Spotted lanternfly's favorite food, especially in the adult life stage, is the invasive tree </a:t>
            </a:r>
            <a:r>
              <a:rPr lang="en-US" sz="1200" i="1" kern="1200" dirty="0">
                <a:solidFill>
                  <a:schemeClr val="tx1"/>
                </a:solidFill>
                <a:effectLst/>
                <a:latin typeface="+mn-lt"/>
                <a:ea typeface="+mn-ea"/>
                <a:cs typeface="+mn-cs"/>
              </a:rPr>
              <a:t>Ailanthus </a:t>
            </a:r>
            <a:r>
              <a:rPr lang="en-US" sz="1200" i="1" kern="1200" dirty="0" err="1">
                <a:solidFill>
                  <a:schemeClr val="tx1"/>
                </a:solidFill>
                <a:effectLst/>
                <a:latin typeface="+mn-lt"/>
                <a:ea typeface="+mn-ea"/>
                <a:cs typeface="+mn-cs"/>
              </a:rPr>
              <a:t>altissima</a:t>
            </a:r>
            <a:r>
              <a:rPr lang="en-US" sz="1200" kern="1200" dirty="0">
                <a:solidFill>
                  <a:schemeClr val="tx1"/>
                </a:solidFill>
                <a:effectLst/>
                <a:latin typeface="+mn-lt"/>
                <a:ea typeface="+mn-ea"/>
                <a:cs typeface="+mn-cs"/>
              </a:rPr>
              <a:t>, also called tree-of-heaven.</a:t>
            </a:r>
          </a:p>
          <a:p>
            <a:r>
              <a:rPr lang="en-US" sz="1200" kern="1200" dirty="0">
                <a:solidFill>
                  <a:schemeClr val="tx1"/>
                </a:solidFill>
                <a:effectLst/>
                <a:latin typeface="+mn-lt"/>
                <a:ea typeface="+mn-ea"/>
                <a:cs typeface="+mn-cs"/>
              </a:rPr>
              <a:t>If this tree is available, spotted lanternflies will preferentially feed on it. </a:t>
            </a:r>
          </a:p>
          <a:p>
            <a:r>
              <a:rPr lang="en-US" sz="1200" kern="1200" dirty="0">
                <a:solidFill>
                  <a:schemeClr val="tx1"/>
                </a:solidFill>
                <a:effectLst/>
                <a:latin typeface="+mn-lt"/>
                <a:ea typeface="+mn-ea"/>
                <a:cs typeface="+mn-cs"/>
              </a:rPr>
              <a:t>We can use this attraction to our advantage by using tree-of-heaven as a “trap tree.”</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300287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follow this method, you must first kill most of your Ailanthus (that is, tree-of-heaven) trees, leaving just a few to serve as trap trees.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Tree-of-heaven trees can be male or female. Try to leave only male trees. Female trees prolifically produce seeds (several hundred thousand each year!) so prioritize killing female trees.</a:t>
            </a:r>
          </a:p>
          <a:p>
            <a:r>
              <a:rPr lang="en-US" sz="1200" kern="1200" dirty="0">
                <a:solidFill>
                  <a:schemeClr val="tx1"/>
                </a:solidFill>
                <a:effectLst/>
                <a:latin typeface="+mn-lt"/>
                <a:ea typeface="+mn-ea"/>
                <a:cs typeface="+mn-cs"/>
              </a:rPr>
              <a:t>Then apply a systematic insecticide to the remaining Ailanthus trees. A systemic insecticide is absorbed into the living tissue of the plant.</a:t>
            </a:r>
          </a:p>
          <a:p>
            <a:r>
              <a:rPr lang="en-US" sz="1200" kern="1200" dirty="0">
                <a:solidFill>
                  <a:schemeClr val="tx1"/>
                </a:solidFill>
                <a:effectLst/>
                <a:latin typeface="+mn-lt"/>
                <a:ea typeface="+mn-ea"/>
                <a:cs typeface="+mn-cs"/>
              </a:rPr>
              <a:t>In the late summer and fall, the adult spotted lanternflies will move to the trap trees. </a:t>
            </a:r>
          </a:p>
          <a:p>
            <a:r>
              <a:rPr lang="en-US" sz="1200" kern="1200" dirty="0">
                <a:solidFill>
                  <a:schemeClr val="tx1"/>
                </a:solidFill>
                <a:effectLst/>
                <a:latin typeface="+mn-lt"/>
                <a:ea typeface="+mn-ea"/>
                <a:cs typeface="+mn-cs"/>
              </a:rPr>
              <a:t>When the spotted lanternflies feed on the trees, they ingest the insecticide and die.</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362308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Bands of sticky tape bands on trees can trap spotted lanternflies and are especially effective in trapping the immature nymphs.</a:t>
            </a:r>
          </a:p>
          <a:p>
            <a:r>
              <a:rPr lang="en-US" sz="1200" kern="1200" dirty="0">
                <a:solidFill>
                  <a:schemeClr val="tx1"/>
                </a:solidFill>
                <a:effectLst/>
                <a:latin typeface="+mn-lt"/>
                <a:ea typeface="+mn-ea"/>
                <a:cs typeface="+mn-cs"/>
              </a:rPr>
              <a:t>Using sticky bands is a chemical-free way of killing these invaders. However, they can also capture other creatures, including beneficial insects and occasionally a bird or small mammal.</a:t>
            </a:r>
          </a:p>
          <a:p>
            <a:r>
              <a:rPr lang="en-US" sz="1200" kern="1200" dirty="0">
                <a:solidFill>
                  <a:schemeClr val="tx1"/>
                </a:solidFill>
                <a:effectLst/>
                <a:latin typeface="+mn-lt"/>
                <a:ea typeface="+mn-ea"/>
                <a:cs typeface="+mn-cs"/>
              </a:rPr>
              <a:t>You can purchase sticky bands from several commercial sources, or you can make your own bands.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170043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Insecticide recommendations can be found in our SLF homeowner management guide online and at your local extension office. Always read the label before applying any insecticide.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Insecticides—check with Penn State Extension Website.</a:t>
            </a:r>
          </a:p>
          <a:p>
            <a:r>
              <a:rPr lang="en-US" sz="1200" kern="1200" dirty="0">
                <a:solidFill>
                  <a:schemeClr val="tx1"/>
                </a:solidFill>
                <a:effectLst/>
                <a:latin typeface="+mn-lt"/>
                <a:ea typeface="+mn-ea"/>
                <a:cs typeface="+mn-cs"/>
              </a:rPr>
              <a:t>Insecticide recommendations can be found in our SLF homeowner management guide online and at your local extension office. Always read the label before applying any insecticide. </a:t>
            </a:r>
          </a:p>
          <a:p>
            <a:r>
              <a:rPr lang="en-US" sz="1200" kern="1200" dirty="0">
                <a:solidFill>
                  <a:schemeClr val="tx1"/>
                </a:solidFill>
                <a:effectLst/>
                <a:latin typeface="+mn-lt"/>
                <a:ea typeface="+mn-ea"/>
                <a:cs typeface="+mn-cs"/>
              </a:rPr>
              <a:t>There are systemic and contact options for insecticides. Contact insecticides kill SLF when they come into contact with it (directly sprayed on them, or on a surface they are exposed to). A systemic insecticide gets taken up into the tree. Systemic insecticides kill SLF when they feed on a host that has been treated with a systemic insecticide. </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264834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14" name="Marcador de posición de imagen 13"/>
          <p:cNvSpPr>
            <a:spLocks noGrp="1"/>
          </p:cNvSpPr>
          <p:nvPr>
            <p:ph type="pic" sz="quarter" idx="13" hasCustomPrompt="1"/>
          </p:nvPr>
        </p:nvSpPr>
        <p:spPr>
          <a:xfrm>
            <a:off x="0" y="3623735"/>
            <a:ext cx="24384000" cy="10092266"/>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58515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5175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Bullet-point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1219200" y="2507326"/>
            <a:ext cx="10972800" cy="1054440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502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Objec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2507331"/>
            <a:ext cx="8962720"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3681161" y="2507331"/>
            <a:ext cx="11163626" cy="1030555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2" name="Título 1"/>
          <p:cNvSpPr>
            <a:spLocks noGrp="1"/>
          </p:cNvSpPr>
          <p:nvPr>
            <p:ph type="title" hasCustomPrompt="1"/>
          </p:nvPr>
        </p:nvSpPr>
        <p:spPr>
          <a:xfrm>
            <a:off x="1219200" y="326119"/>
            <a:ext cx="21945600" cy="1655182"/>
          </a:xfrm>
        </p:spPr>
        <p:txBody>
          <a:bodyPr/>
          <a:lstStyle/>
          <a:p>
            <a:r>
              <a:rPr lang="en-US" noProof="0" dirty="0"/>
              <a:t>Bullet-point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6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Object 3">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Bullet-point Slide</a:t>
            </a:r>
            <a:endParaRPr lang="en-US" dirty="0"/>
          </a:p>
        </p:txBody>
      </p:sp>
      <p:sp>
        <p:nvSpPr>
          <p:cNvPr id="3" name="Marcador de contenido 2"/>
          <p:cNvSpPr>
            <a:spLocks noGrp="1"/>
          </p:cNvSpPr>
          <p:nvPr>
            <p:ph idx="1" hasCustomPrompt="1"/>
          </p:nvPr>
        </p:nvSpPr>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8429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Object 4">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Paragraph and Image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 y="2474913"/>
            <a:ext cx="10972800" cy="10545234"/>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paragraph. </a:t>
            </a:r>
            <a:r>
              <a:rPr lang="en-US" dirty="0"/>
              <a:t>You have enough space for two, even three reducing the size of the text. But don’t forget that less is almost always more!</a:t>
            </a:r>
          </a:p>
        </p:txBody>
      </p:sp>
    </p:spTree>
    <p:extLst>
      <p:ext uri="{BB962C8B-B14F-4D97-AF65-F5344CB8AC3E}">
        <p14:creationId xmlns:p14="http://schemas.microsoft.com/office/powerpoint/2010/main" val="142918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Object 5">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2 Paragraphs and an Image Slide</a:t>
            </a:r>
            <a:endParaRPr lang="en-US" dirty="0"/>
          </a:p>
        </p:txBody>
      </p:sp>
      <p:sp>
        <p:nvSpPr>
          <p:cNvPr id="11" name="Marcador de posición de imagen 12"/>
          <p:cNvSpPr>
            <a:spLocks noGrp="1"/>
          </p:cNvSpPr>
          <p:nvPr>
            <p:ph type="pic" sz="quarter" idx="13" hasCustomPrompt="1"/>
          </p:nvPr>
        </p:nvSpPr>
        <p:spPr>
          <a:xfrm>
            <a:off x="1219205" y="2507330"/>
            <a:ext cx="10279722" cy="10273336"/>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1" y="250733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the first paragraph. </a:t>
            </a:r>
            <a:r>
              <a:rPr lang="en-US" dirty="0"/>
              <a:t>You have enough space for two reducing the size of the text. But don’t forget that less is almost always more!</a:t>
            </a:r>
          </a:p>
        </p:txBody>
      </p:sp>
      <p:sp>
        <p:nvSpPr>
          <p:cNvPr id="9" name="Marcador de texto 7"/>
          <p:cNvSpPr>
            <a:spLocks noGrp="1"/>
          </p:cNvSpPr>
          <p:nvPr>
            <p:ph type="body" sz="quarter" idx="19" hasCustomPrompt="1"/>
          </p:nvPr>
        </p:nvSpPr>
        <p:spPr>
          <a:xfrm>
            <a:off x="12192001" y="799646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4800"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second paragraph. </a:t>
            </a:r>
            <a:r>
              <a:rPr lang="en-US" dirty="0"/>
              <a:t>You have enough space for two reducing the size of the text. But don’t forget that less is almost always more!</a:t>
            </a:r>
          </a:p>
        </p:txBody>
      </p:sp>
    </p:spTree>
    <p:extLst>
      <p:ext uri="{BB962C8B-B14F-4D97-AF65-F5344CB8AC3E}">
        <p14:creationId xmlns:p14="http://schemas.microsoft.com/office/powerpoint/2010/main" val="367112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7" y="262467"/>
            <a:ext cx="9231634" cy="1718734"/>
          </a:xfrm>
        </p:spPr>
        <p:txBody>
          <a:bodyPr anchor="ctr"/>
          <a:lstStyle>
            <a:lvl1pPr>
              <a:defRPr sz="7466"/>
            </a:lvl1pPr>
          </a:lstStyle>
          <a:p>
            <a:r>
              <a:rPr lang="en-US" noProof="0" dirty="0"/>
              <a:t>List Slide</a:t>
            </a:r>
            <a:endParaRPr lang="en-US" dirty="0"/>
          </a:p>
        </p:txBody>
      </p:sp>
      <p:sp>
        <p:nvSpPr>
          <p:cNvPr id="11" name="Marcador de posición de imagen 12"/>
          <p:cNvSpPr>
            <a:spLocks noGrp="1"/>
          </p:cNvSpPr>
          <p:nvPr>
            <p:ph type="pic" sz="quarter" idx="13" hasCustomPrompt="1"/>
          </p:nvPr>
        </p:nvSpPr>
        <p:spPr>
          <a:xfrm>
            <a:off x="12897557" y="3"/>
            <a:ext cx="11486446" cy="13715998"/>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199" y="2507328"/>
            <a:ext cx="11318830" cy="2064672"/>
          </a:xfrm>
        </p:spPr>
        <p:txBody>
          <a:bodyPr anchor="ctr">
            <a:noAutofit/>
          </a:bodyPr>
          <a:lstStyle>
            <a:lvl1pPr marL="0" indent="0">
              <a:lnSpc>
                <a:spcPct val="90000"/>
              </a:lnSpc>
              <a:buNone/>
              <a:defRPr sz="5334"/>
            </a:lvl1pPr>
          </a:lstStyle>
          <a:p>
            <a:pPr lvl="0"/>
            <a:r>
              <a:rPr lang="en-US" dirty="0"/>
              <a:t>Element 1</a:t>
            </a:r>
          </a:p>
        </p:txBody>
      </p:sp>
      <p:sp>
        <p:nvSpPr>
          <p:cNvPr id="13" name="Marcador de texto 7"/>
          <p:cNvSpPr>
            <a:spLocks noGrp="1"/>
          </p:cNvSpPr>
          <p:nvPr>
            <p:ph type="body" sz="quarter" idx="19" hasCustomPrompt="1"/>
          </p:nvPr>
        </p:nvSpPr>
        <p:spPr>
          <a:xfrm>
            <a:off x="1219199" y="5226904"/>
            <a:ext cx="11318830" cy="2064672"/>
          </a:xfrm>
        </p:spPr>
        <p:txBody>
          <a:bodyPr anchor="ctr">
            <a:noAutofit/>
          </a:bodyPr>
          <a:lstStyle>
            <a:lvl1pPr marL="0" indent="0">
              <a:lnSpc>
                <a:spcPct val="90000"/>
              </a:lnSpc>
              <a:buNone/>
              <a:defRPr sz="5334"/>
            </a:lvl1pPr>
          </a:lstStyle>
          <a:p>
            <a:pPr lvl="0"/>
            <a:r>
              <a:rPr lang="en-US" dirty="0"/>
              <a:t>Element 2</a:t>
            </a:r>
          </a:p>
        </p:txBody>
      </p:sp>
      <p:sp>
        <p:nvSpPr>
          <p:cNvPr id="14" name="Marcador de texto 7"/>
          <p:cNvSpPr>
            <a:spLocks noGrp="1"/>
          </p:cNvSpPr>
          <p:nvPr>
            <p:ph type="body" sz="quarter" idx="20" hasCustomPrompt="1"/>
          </p:nvPr>
        </p:nvSpPr>
        <p:spPr>
          <a:xfrm>
            <a:off x="1219199" y="7946480"/>
            <a:ext cx="11318830" cy="2064672"/>
          </a:xfrm>
        </p:spPr>
        <p:txBody>
          <a:bodyPr anchor="ctr">
            <a:noAutofit/>
          </a:bodyPr>
          <a:lstStyle>
            <a:lvl1pPr marL="0" indent="0">
              <a:lnSpc>
                <a:spcPct val="90000"/>
              </a:lnSpc>
              <a:buNone/>
              <a:defRPr sz="5334"/>
            </a:lvl1pPr>
          </a:lstStyle>
          <a:p>
            <a:pPr lvl="0"/>
            <a:r>
              <a:rPr lang="en-US" dirty="0"/>
              <a:t>Element 3</a:t>
            </a:r>
          </a:p>
        </p:txBody>
      </p:sp>
      <p:sp>
        <p:nvSpPr>
          <p:cNvPr id="15" name="Marcador de texto 7"/>
          <p:cNvSpPr>
            <a:spLocks noGrp="1"/>
          </p:cNvSpPr>
          <p:nvPr>
            <p:ph type="body" sz="quarter" idx="21" hasCustomPrompt="1"/>
          </p:nvPr>
        </p:nvSpPr>
        <p:spPr>
          <a:xfrm>
            <a:off x="1219199" y="10666056"/>
            <a:ext cx="11318830" cy="2064672"/>
          </a:xfrm>
        </p:spPr>
        <p:txBody>
          <a:bodyPr anchor="ctr">
            <a:noAutofit/>
          </a:bodyPr>
          <a:lstStyle>
            <a:lvl1pPr marL="0" indent="0">
              <a:lnSpc>
                <a:spcPct val="90000"/>
              </a:lnSpc>
              <a:buNone/>
              <a:defRPr sz="5334"/>
            </a:lvl1pPr>
          </a:lstStyle>
          <a:p>
            <a:pPr lvl="0"/>
            <a:r>
              <a:rPr lang="en-US" dirty="0"/>
              <a:t>Element 4</a:t>
            </a:r>
          </a:p>
        </p:txBody>
      </p:sp>
    </p:spTree>
    <p:extLst>
      <p:ext uri="{BB962C8B-B14F-4D97-AF65-F5344CB8AC3E}">
        <p14:creationId xmlns:p14="http://schemas.microsoft.com/office/powerpoint/2010/main" val="14583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3">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4" hasCustomPrompt="1"/>
          </p:nvPr>
        </p:nvSpPr>
        <p:spPr>
          <a:xfrm>
            <a:off x="2937383" y="486405"/>
            <a:ext cx="18491030" cy="1919998"/>
          </a:xfrm>
        </p:spPr>
        <p:txBody>
          <a:bodyPr anchor="ctr">
            <a:normAutofit/>
          </a:bodyPr>
          <a:lstStyle>
            <a:lvl1pPr marL="0" indent="0" algn="ctr">
              <a:buNone/>
              <a:defRPr sz="5334"/>
            </a:lvl1pPr>
          </a:lstStyle>
          <a:p>
            <a:pPr lvl="0"/>
            <a:r>
              <a:rPr lang="en-US" dirty="0"/>
              <a:t>Element 1</a:t>
            </a:r>
          </a:p>
        </p:txBody>
      </p:sp>
      <p:sp>
        <p:nvSpPr>
          <p:cNvPr id="11" name="Marcador de texto 7"/>
          <p:cNvSpPr>
            <a:spLocks noGrp="1"/>
          </p:cNvSpPr>
          <p:nvPr>
            <p:ph type="body" sz="quarter" idx="15" hasCustomPrompt="1"/>
          </p:nvPr>
        </p:nvSpPr>
        <p:spPr>
          <a:xfrm>
            <a:off x="2937383" y="3051631"/>
            <a:ext cx="18491030" cy="1919998"/>
          </a:xfrm>
        </p:spPr>
        <p:txBody>
          <a:bodyPr anchor="ctr">
            <a:normAutofit/>
          </a:bodyPr>
          <a:lstStyle>
            <a:lvl1pPr marL="0" indent="0" algn="ctr">
              <a:buNone/>
              <a:defRPr sz="5334"/>
            </a:lvl1pPr>
          </a:lstStyle>
          <a:p>
            <a:pPr lvl="0"/>
            <a:r>
              <a:rPr lang="en-US" dirty="0"/>
              <a:t>Element 2</a:t>
            </a:r>
          </a:p>
        </p:txBody>
      </p:sp>
      <p:sp>
        <p:nvSpPr>
          <p:cNvPr id="12" name="Marcador de texto 7"/>
          <p:cNvSpPr>
            <a:spLocks noGrp="1"/>
          </p:cNvSpPr>
          <p:nvPr>
            <p:ph type="body" sz="quarter" idx="16" hasCustomPrompt="1"/>
          </p:nvPr>
        </p:nvSpPr>
        <p:spPr>
          <a:xfrm>
            <a:off x="2937383" y="5616859"/>
            <a:ext cx="18491030" cy="1919998"/>
          </a:xfrm>
        </p:spPr>
        <p:txBody>
          <a:bodyPr anchor="ctr">
            <a:normAutofit/>
          </a:bodyPr>
          <a:lstStyle>
            <a:lvl1pPr marL="0" indent="0" algn="ctr">
              <a:buNone/>
              <a:defRPr sz="5334"/>
            </a:lvl1pPr>
          </a:lstStyle>
          <a:p>
            <a:pPr lvl="0"/>
            <a:r>
              <a:rPr lang="en-US" dirty="0"/>
              <a:t>Element 3</a:t>
            </a:r>
          </a:p>
        </p:txBody>
      </p:sp>
      <p:sp>
        <p:nvSpPr>
          <p:cNvPr id="13" name="Marcador de texto 7"/>
          <p:cNvSpPr>
            <a:spLocks noGrp="1"/>
          </p:cNvSpPr>
          <p:nvPr>
            <p:ph type="body" sz="quarter" idx="17" hasCustomPrompt="1"/>
          </p:nvPr>
        </p:nvSpPr>
        <p:spPr>
          <a:xfrm>
            <a:off x="2937383" y="8182085"/>
            <a:ext cx="18491030" cy="1919998"/>
          </a:xfrm>
        </p:spPr>
        <p:txBody>
          <a:bodyPr anchor="ctr">
            <a:normAutofit/>
          </a:bodyPr>
          <a:lstStyle>
            <a:lvl1pPr marL="0" indent="0" algn="ctr">
              <a:buNone/>
              <a:defRPr sz="5334"/>
            </a:lvl1pPr>
          </a:lstStyle>
          <a:p>
            <a:pPr lvl="0"/>
            <a:r>
              <a:rPr lang="en-US" dirty="0"/>
              <a:t>Element 4</a:t>
            </a:r>
          </a:p>
        </p:txBody>
      </p:sp>
      <p:sp>
        <p:nvSpPr>
          <p:cNvPr id="16" name="Marcador de texto 7"/>
          <p:cNvSpPr>
            <a:spLocks noGrp="1"/>
          </p:cNvSpPr>
          <p:nvPr>
            <p:ph type="body" sz="quarter" idx="18" hasCustomPrompt="1"/>
          </p:nvPr>
        </p:nvSpPr>
        <p:spPr>
          <a:xfrm>
            <a:off x="2937383" y="10747307"/>
            <a:ext cx="18491030" cy="1919998"/>
          </a:xfrm>
        </p:spPr>
        <p:txBody>
          <a:bodyPr anchor="ctr">
            <a:normAutofit/>
          </a:bodyPr>
          <a:lstStyle>
            <a:lvl1pPr marL="0" indent="0" algn="ctr">
              <a:buNone/>
              <a:defRPr sz="5334"/>
            </a:lvl1pPr>
          </a:lstStyle>
          <a:p>
            <a:pPr lvl="0"/>
            <a:r>
              <a:rPr lang="en-US" dirty="0"/>
              <a:t>Element 5</a:t>
            </a:r>
          </a:p>
        </p:txBody>
      </p:sp>
    </p:spTree>
    <p:extLst>
      <p:ext uri="{BB962C8B-B14F-4D97-AF65-F5344CB8AC3E}">
        <p14:creationId xmlns:p14="http://schemas.microsoft.com/office/powerpoint/2010/main" val="217652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1">
    <p:spTree>
      <p:nvGrpSpPr>
        <p:cNvPr id="1" name=""/>
        <p:cNvGrpSpPr/>
        <p:nvPr/>
      </p:nvGrpSpPr>
      <p:grpSpPr>
        <a:xfrm>
          <a:off x="0" y="0"/>
          <a:ext cx="0" cy="0"/>
          <a:chOff x="0" y="0"/>
          <a:chExt cx="0" cy="0"/>
        </a:xfrm>
      </p:grpSpPr>
      <p:sp>
        <p:nvSpPr>
          <p:cNvPr id="10" name="Marcador de posición de imagen 12"/>
          <p:cNvSpPr>
            <a:spLocks noGrp="1"/>
          </p:cNvSpPr>
          <p:nvPr>
            <p:ph type="pic" sz="quarter" idx="13" hasCustomPrompt="1"/>
          </p:nvPr>
        </p:nvSpPr>
        <p:spPr>
          <a:xfrm>
            <a:off x="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4" name="Marcador de posición de imagen 12"/>
          <p:cNvSpPr>
            <a:spLocks noGrp="1"/>
          </p:cNvSpPr>
          <p:nvPr>
            <p:ph type="pic" sz="quarter" idx="18" hasCustomPrompt="1"/>
          </p:nvPr>
        </p:nvSpPr>
        <p:spPr>
          <a:xfrm>
            <a:off x="1219200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2796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3" name="Marcador de contenido 2"/>
          <p:cNvSpPr>
            <a:spLocks noGrp="1"/>
          </p:cNvSpPr>
          <p:nvPr>
            <p:ph idx="1" hasCustomPrompt="1"/>
          </p:nvPr>
        </p:nvSpPr>
        <p:spPr>
          <a:xfrm>
            <a:off x="1627925" y="3708201"/>
            <a:ext cx="9670034" cy="8087986"/>
          </a:xfrm>
        </p:spPr>
        <p:txBody>
          <a:bodyPr anchor="ctr">
            <a:normAutofit/>
          </a:bodyPr>
          <a:lstStyle>
            <a:lvl1pPr marL="0" indent="0" algn="ctr">
              <a:buNone/>
              <a:defRPr sz="7466" baseline="0"/>
            </a:lvl1pPr>
            <a:lvl2pPr>
              <a:defRPr sz="6400"/>
            </a:lvl2pPr>
            <a:lvl3pPr>
              <a:defRPr sz="5334"/>
            </a:lvl3pPr>
            <a:lvl4pPr>
              <a:defRPr sz="4800" baseline="0"/>
            </a:lvl4pPr>
            <a:lvl5pPr>
              <a:defRPr sz="4800"/>
            </a:lvl5pPr>
          </a:lstStyle>
          <a:p>
            <a:pPr lvl="0"/>
            <a:r>
              <a:rPr lang="en-US" noProof="0" dirty="0"/>
              <a:t>First Element to Compare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contenido 2"/>
          <p:cNvSpPr>
            <a:spLocks noGrp="1"/>
          </p:cNvSpPr>
          <p:nvPr>
            <p:ph idx="18" hasCustomPrompt="1"/>
          </p:nvPr>
        </p:nvSpPr>
        <p:spPr>
          <a:xfrm>
            <a:off x="13218361" y="3708201"/>
            <a:ext cx="9670034" cy="8087986"/>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50986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7" name="Marcador de posición de imagen 6"/>
          <p:cNvSpPr>
            <a:spLocks noGrp="1"/>
          </p:cNvSpPr>
          <p:nvPr>
            <p:ph type="pic" sz="quarter" idx="14" hasCustomPrompt="1"/>
          </p:nvPr>
        </p:nvSpPr>
        <p:spPr>
          <a:xfrm>
            <a:off x="1147237" y="381663"/>
            <a:ext cx="2582334" cy="2568974"/>
          </a:xfrm>
        </p:spPr>
        <p:txBody>
          <a:bodyPr>
            <a:normAutofit/>
          </a:bodyPr>
          <a:lstStyle>
            <a:lvl1pPr marL="0" indent="0" algn="ctr">
              <a:buNone/>
              <a:defRPr sz="3200"/>
            </a:lvl1pPr>
          </a:lstStyle>
          <a:p>
            <a:r>
              <a:rPr lang="en-US" dirty="0"/>
              <a:t>Photo</a:t>
            </a:r>
          </a:p>
        </p:txBody>
      </p:sp>
      <p:sp>
        <p:nvSpPr>
          <p:cNvPr id="10" name="Subtítulo 2"/>
          <p:cNvSpPr>
            <a:spLocks noGrp="1"/>
          </p:cNvSpPr>
          <p:nvPr>
            <p:ph type="subTitle" idx="1" hasCustomPrompt="1"/>
          </p:nvPr>
        </p:nvSpPr>
        <p:spPr>
          <a:xfrm>
            <a:off x="4077341" y="381663"/>
            <a:ext cx="6583298" cy="2567630"/>
          </a:xfrm>
        </p:spPr>
        <p:txBody>
          <a:bodyPr lIns="144000" tIns="93600" rIns="144000" bIns="93600" anchor="ctr">
            <a:noAutofit/>
          </a:bodyPr>
          <a:lstStyle>
            <a:lvl1pPr marL="0" indent="0" algn="l">
              <a:lnSpc>
                <a:spcPct val="100000"/>
              </a:lnSpc>
              <a:buNone/>
              <a:defRPr sz="32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07151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3">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2484222"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First Element to Compare</a:t>
            </a:r>
          </a:p>
        </p:txBody>
      </p:sp>
      <p:sp>
        <p:nvSpPr>
          <p:cNvPr id="2" name="Título 1"/>
          <p:cNvSpPr>
            <a:spLocks noGrp="1"/>
          </p:cNvSpPr>
          <p:nvPr>
            <p:ph type="title" hasCustomPrompt="1"/>
          </p:nvPr>
        </p:nvSpPr>
        <p:spPr>
          <a:xfrm>
            <a:off x="1219200" y="326119"/>
            <a:ext cx="21945600" cy="1655182"/>
          </a:xfrm>
        </p:spPr>
        <p:txBody>
          <a:body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a:spLocks noGrp="1"/>
          </p:cNvSpPr>
          <p:nvPr>
            <p:ph idx="13" hasCustomPrompt="1"/>
          </p:nvPr>
        </p:nvSpPr>
        <p:spPr>
          <a:xfrm>
            <a:off x="12803814"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10870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17942044" y="846861"/>
            <a:ext cx="5609960" cy="5637394"/>
          </a:xfrm>
        </p:spPr>
        <p:txBody>
          <a:bodyPr>
            <a:normAutofit/>
          </a:bodyPr>
          <a:lstStyle>
            <a:lvl1pPr marL="0" indent="0" algn="ctr">
              <a:buNone/>
              <a:defRPr sz="4266">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6961257" y="846859"/>
            <a:ext cx="10471802" cy="10392514"/>
          </a:xfrm>
        </p:spPr>
        <p:txBody>
          <a:bodyPr lIns="180000" tIns="93600" rIns="180000" bIns="93600" anchor="t">
            <a:noAutofit/>
          </a:bodyPr>
          <a:lstStyle>
            <a:lvl1pPr algn="r">
              <a:lnSpc>
                <a:spcPct val="90000"/>
              </a:lnSpc>
              <a:defRPr sz="14400" b="1" cap="none"/>
            </a:lvl1pPr>
          </a:lstStyle>
          <a:p>
            <a:r>
              <a:rPr lang="en-US" noProof="0" dirty="0"/>
              <a:t>This is a section.</a:t>
            </a:r>
            <a:endParaRPr lang="en-US" dirty="0"/>
          </a:p>
        </p:txBody>
      </p:sp>
      <p:sp>
        <p:nvSpPr>
          <p:cNvPr id="12" name="Marcador de texto 11"/>
          <p:cNvSpPr>
            <a:spLocks noGrp="1"/>
          </p:cNvSpPr>
          <p:nvPr>
            <p:ph type="body" sz="quarter" idx="13" hasCustomPrompt="1"/>
          </p:nvPr>
        </p:nvSpPr>
        <p:spPr>
          <a:xfrm>
            <a:off x="17942042" y="6849535"/>
            <a:ext cx="1947088" cy="1935402"/>
          </a:xfrm>
        </p:spPr>
        <p:txBody>
          <a:bodyPr anchor="ctr">
            <a:normAutofit/>
          </a:bodyPr>
          <a:lstStyle>
            <a:lvl1pPr marL="0" indent="0" algn="ctr">
              <a:buNone/>
              <a:defRPr sz="11734" b="1"/>
            </a:lvl1pPr>
          </a:lstStyle>
          <a:p>
            <a:pPr lvl="0"/>
            <a:r>
              <a:rPr lang="en-US" dirty="0"/>
              <a:t>#</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28141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12192001" y="-84663"/>
            <a:ext cx="10845490" cy="7695098"/>
          </a:xfrm>
        </p:spPr>
        <p:txBody>
          <a:bodyPr anchor="b">
            <a:noAutofit/>
          </a:bodyPr>
          <a:lstStyle>
            <a:lvl1pPr marL="0" indent="0" algn="r">
              <a:buNone/>
              <a:defRPr sz="53066" b="1" i="1">
                <a:solidFill>
                  <a:schemeClr val="accent6"/>
                </a:solidFill>
              </a:defRPr>
            </a:lvl1pPr>
          </a:lstStyle>
          <a:p>
            <a:pPr lvl="0"/>
            <a:r>
              <a:rPr lang="en-US" dirty="0"/>
              <a:t>#</a:t>
            </a:r>
          </a:p>
        </p:txBody>
      </p:sp>
      <p:sp>
        <p:nvSpPr>
          <p:cNvPr id="17" name="Marcador de posición de imagen 13"/>
          <p:cNvSpPr>
            <a:spLocks noGrp="1"/>
          </p:cNvSpPr>
          <p:nvPr>
            <p:ph type="pic" sz="quarter" idx="14" hasCustomPrompt="1"/>
          </p:nvPr>
        </p:nvSpPr>
        <p:spPr>
          <a:xfrm>
            <a:off x="3" y="10410830"/>
            <a:ext cx="24384002" cy="3305168"/>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5139393"/>
            <a:ext cx="23047006" cy="2555706"/>
          </a:xfrm>
        </p:spPr>
        <p:txBody>
          <a:bodyPr anchor="t">
            <a:noAutofit/>
          </a:bodyPr>
          <a:lstStyle>
            <a:lvl1pPr algn="l">
              <a:defRPr sz="12800" b="1" cap="none"/>
            </a:lvl1pPr>
          </a:lstStyle>
          <a:p>
            <a:r>
              <a:rPr lang="en-US" noProof="0" dirty="0"/>
              <a:t>This is a section.</a:t>
            </a:r>
            <a:endParaRPr lang="en-US" dirty="0"/>
          </a:p>
        </p:txBody>
      </p:sp>
      <p:cxnSp>
        <p:nvCxnSpPr>
          <p:cNvPr id="13" name="Conector recto 12"/>
          <p:cNvCxnSpPr/>
          <p:nvPr/>
        </p:nvCxnSpPr>
        <p:spPr>
          <a:xfrm>
            <a:off x="3681161" y="769509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texto 2"/>
          <p:cNvSpPr>
            <a:spLocks noGrp="1"/>
          </p:cNvSpPr>
          <p:nvPr>
            <p:ph type="body" idx="1" hasCustomPrompt="1"/>
          </p:nvPr>
        </p:nvSpPr>
        <p:spPr>
          <a:xfrm>
            <a:off x="3681161" y="7964330"/>
            <a:ext cx="20585046" cy="2286968"/>
          </a:xfrm>
        </p:spPr>
        <p:txBody>
          <a:bodyPr anchor="t">
            <a:noAutofit/>
          </a:bodyPr>
          <a:lstStyle>
            <a:lvl1pPr marL="0" indent="0">
              <a:buNone/>
              <a:defRPr sz="6400" baseline="0">
                <a:solidFill>
                  <a:schemeClr val="tx2"/>
                </a:solidFill>
              </a:defRPr>
            </a:lvl1pPr>
            <a:lvl2pPr marL="1219170" indent="0">
              <a:buNone/>
              <a:defRPr sz="4800">
                <a:solidFill>
                  <a:schemeClr val="tx1">
                    <a:tint val="75000"/>
                  </a:schemeClr>
                </a:solidFill>
              </a:defRPr>
            </a:lvl2pPr>
            <a:lvl3pPr marL="2438340" indent="0">
              <a:buNone/>
              <a:defRPr sz="4266">
                <a:solidFill>
                  <a:schemeClr val="tx1">
                    <a:tint val="75000"/>
                  </a:schemeClr>
                </a:solidFill>
              </a:defRPr>
            </a:lvl3pPr>
            <a:lvl4pPr marL="3657508" indent="0">
              <a:buNone/>
              <a:defRPr sz="3734">
                <a:solidFill>
                  <a:schemeClr val="tx1">
                    <a:tint val="75000"/>
                  </a:schemeClr>
                </a:solidFill>
              </a:defRPr>
            </a:lvl4pPr>
            <a:lvl5pPr marL="4876678" indent="0">
              <a:buNone/>
              <a:defRPr sz="3734">
                <a:solidFill>
                  <a:schemeClr val="tx1">
                    <a:tint val="75000"/>
                  </a:schemeClr>
                </a:solidFill>
              </a:defRPr>
            </a:lvl5pPr>
            <a:lvl6pPr marL="6095848" indent="0">
              <a:buNone/>
              <a:defRPr sz="3734">
                <a:solidFill>
                  <a:schemeClr val="tx1">
                    <a:tint val="75000"/>
                  </a:schemeClr>
                </a:solidFill>
              </a:defRPr>
            </a:lvl6pPr>
            <a:lvl7pPr marL="7315018" indent="0">
              <a:buNone/>
              <a:defRPr sz="3734">
                <a:solidFill>
                  <a:schemeClr val="tx1">
                    <a:tint val="75000"/>
                  </a:schemeClr>
                </a:solidFill>
              </a:defRPr>
            </a:lvl7pPr>
            <a:lvl8pPr marL="8534186" indent="0">
              <a:buNone/>
              <a:defRPr sz="3734">
                <a:solidFill>
                  <a:schemeClr val="tx1">
                    <a:tint val="75000"/>
                  </a:schemeClr>
                </a:solidFill>
              </a:defRPr>
            </a:lvl8pPr>
            <a:lvl9pPr marL="9753356" indent="0">
              <a:buNone/>
              <a:defRPr sz="3734">
                <a:solidFill>
                  <a:schemeClr val="tx1">
                    <a:tint val="75000"/>
                  </a:schemeClr>
                </a:solidFill>
              </a:defRPr>
            </a:lvl9pPr>
          </a:lstStyle>
          <a:p>
            <a:r>
              <a:rPr lang="en-US" dirty="0"/>
              <a:t>Add a Subtitle if you need it</a:t>
            </a:r>
          </a:p>
        </p:txBody>
      </p:sp>
    </p:spTree>
    <p:extLst>
      <p:ext uri="{BB962C8B-B14F-4D97-AF65-F5344CB8AC3E}">
        <p14:creationId xmlns:p14="http://schemas.microsoft.com/office/powerpoint/2010/main" val="137722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inition 1">
    <p:spTree>
      <p:nvGrpSpPr>
        <p:cNvPr id="1" name=""/>
        <p:cNvGrpSpPr/>
        <p:nvPr/>
      </p:nvGrpSpPr>
      <p:grpSpPr>
        <a:xfrm>
          <a:off x="0" y="0"/>
          <a:ext cx="0" cy="0"/>
          <a:chOff x="0" y="0"/>
          <a:chExt cx="0" cy="0"/>
        </a:xfrm>
      </p:grpSpPr>
      <p:sp>
        <p:nvSpPr>
          <p:cNvPr id="20" name="Marcador de texto 19"/>
          <p:cNvSpPr>
            <a:spLocks noGrp="1"/>
          </p:cNvSpPr>
          <p:nvPr>
            <p:ph type="body" sz="quarter" idx="17" hasCustomPrompt="1"/>
          </p:nvPr>
        </p:nvSpPr>
        <p:spPr>
          <a:xfrm>
            <a:off x="8310547" y="2827391"/>
            <a:ext cx="983462" cy="982122"/>
          </a:xfrm>
        </p:spPr>
        <p:txBody>
          <a:bodyPr anchor="ctr">
            <a:noAutofit/>
          </a:bodyPr>
          <a:lstStyle>
            <a:lvl1pPr marL="0" indent="0" algn="ctr">
              <a:buNone/>
              <a:defRPr sz="1600" b="0" baseline="0">
                <a:solidFill>
                  <a:schemeClr val="tx2"/>
                </a:solidFill>
              </a:defRPr>
            </a:lvl1pPr>
          </a:lstStyle>
          <a:p>
            <a:pPr lvl="0"/>
            <a:r>
              <a:rPr lang="en-US" dirty="0"/>
              <a:t>Color Box</a:t>
            </a:r>
          </a:p>
        </p:txBody>
      </p:sp>
      <p:sp>
        <p:nvSpPr>
          <p:cNvPr id="18" name="Marcador de texto 17"/>
          <p:cNvSpPr>
            <a:spLocks noGrp="1"/>
          </p:cNvSpPr>
          <p:nvPr>
            <p:ph type="body" sz="quarter" idx="16" hasCustomPrompt="1"/>
          </p:nvPr>
        </p:nvSpPr>
        <p:spPr>
          <a:xfrm>
            <a:off x="9417609" y="3801535"/>
            <a:ext cx="13535526" cy="8525934"/>
          </a:xfrm>
        </p:spPr>
        <p:txBody>
          <a:bodyPr/>
          <a:lstStyle>
            <a:lvl1pPr marL="0" indent="0">
              <a:buNone/>
              <a:defRPr baseline="0"/>
            </a:lvl1pPr>
          </a:lstStyle>
          <a:p>
            <a:pPr lvl="0"/>
            <a:r>
              <a:rPr lang="en-US" noProof="0" dirty="0"/>
              <a:t>Text </a:t>
            </a:r>
          </a:p>
        </p:txBody>
      </p:sp>
      <p:sp>
        <p:nvSpPr>
          <p:cNvPr id="16" name="Marcador de posición de imagen 12"/>
          <p:cNvSpPr>
            <a:spLocks noGrp="1"/>
          </p:cNvSpPr>
          <p:nvPr>
            <p:ph type="pic" sz="quarter" idx="14" hasCustomPrompt="1"/>
          </p:nvPr>
        </p:nvSpPr>
        <p:spPr>
          <a:xfrm>
            <a:off x="2" y="2878873"/>
            <a:ext cx="7965696" cy="7941322"/>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9417609" y="1967978"/>
            <a:ext cx="13534162" cy="2286000"/>
          </a:xfrm>
        </p:spPr>
        <p:txBody>
          <a:bodyPr anchor="b"/>
          <a:lstStyle>
            <a:lvl1pPr algn="l">
              <a:defRPr sz="11734"/>
            </a:lvl1pPr>
          </a:lstStyle>
          <a:p>
            <a:r>
              <a:rPr lang="en-US" dirty="0"/>
              <a:t>Definition</a:t>
            </a:r>
          </a:p>
        </p:txBody>
      </p:sp>
    </p:spTree>
    <p:extLst>
      <p:ext uri="{BB962C8B-B14F-4D97-AF65-F5344CB8AC3E}">
        <p14:creationId xmlns:p14="http://schemas.microsoft.com/office/powerpoint/2010/main" val="278842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189513" y="1565153"/>
            <a:ext cx="20004978" cy="2535830"/>
          </a:xfrm>
        </p:spPr>
        <p:txBody>
          <a:bodyPr anchor="ctr"/>
          <a:lstStyle>
            <a:lvl1pPr algn="ctr">
              <a:defRPr sz="14400"/>
            </a:lvl1pPr>
          </a:lstStyle>
          <a:p>
            <a:r>
              <a:rPr lang="en-US" dirty="0"/>
              <a:t>Definition</a:t>
            </a:r>
          </a:p>
        </p:txBody>
      </p:sp>
      <p:sp>
        <p:nvSpPr>
          <p:cNvPr id="20" name="Marcador de texto 19"/>
          <p:cNvSpPr>
            <a:spLocks noGrp="1"/>
          </p:cNvSpPr>
          <p:nvPr>
            <p:ph type="body" sz="quarter" idx="17" hasCustomPrompt="1"/>
          </p:nvPr>
        </p:nvSpPr>
        <p:spPr>
          <a:xfrm>
            <a:off x="1141158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8" name="Marcador de texto 17"/>
          <p:cNvSpPr>
            <a:spLocks noGrp="1"/>
          </p:cNvSpPr>
          <p:nvPr>
            <p:ph type="body" sz="quarter" idx="16" hasCustomPrompt="1"/>
          </p:nvPr>
        </p:nvSpPr>
        <p:spPr>
          <a:xfrm>
            <a:off x="3307097" y="4100982"/>
            <a:ext cx="17763290" cy="6309840"/>
          </a:xfrm>
        </p:spPr>
        <p:txBody>
          <a:bodyPr anchor="ctr">
            <a:normAutofit/>
          </a:bodyPr>
          <a:lstStyle>
            <a:lvl1pPr marL="0" indent="0" algn="ctr">
              <a:buNone/>
              <a:defRPr sz="11734" baseline="0"/>
            </a:lvl1pPr>
          </a:lstStyle>
          <a:p>
            <a:pPr lvl="0"/>
            <a:r>
              <a:rPr lang="en-US" noProof="0" dirty="0"/>
              <a:t>Text </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47321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inition 3">
    <p:spTree>
      <p:nvGrpSpPr>
        <p:cNvPr id="1" name=""/>
        <p:cNvGrpSpPr/>
        <p:nvPr/>
      </p:nvGrpSpPr>
      <p:grpSpPr>
        <a:xfrm>
          <a:off x="0" y="0"/>
          <a:ext cx="0" cy="0"/>
          <a:chOff x="0" y="0"/>
          <a:chExt cx="0" cy="0"/>
        </a:xfrm>
      </p:grpSpPr>
      <p:sp>
        <p:nvSpPr>
          <p:cNvPr id="21" name="Marcador de texto 17"/>
          <p:cNvSpPr>
            <a:spLocks noGrp="1"/>
          </p:cNvSpPr>
          <p:nvPr>
            <p:ph type="body" sz="quarter" idx="16" hasCustomPrompt="1"/>
          </p:nvPr>
        </p:nvSpPr>
        <p:spPr>
          <a:xfrm>
            <a:off x="3681161" y="5275661"/>
            <a:ext cx="16784470" cy="5731002"/>
          </a:xfrm>
        </p:spPr>
        <p:txBody>
          <a:bodyPr anchor="t">
            <a:normAutofit/>
          </a:bodyPr>
          <a:lstStyle>
            <a:lvl1pPr marL="0" indent="0" algn="l">
              <a:buNone/>
              <a:defRPr sz="9600" baseline="0"/>
            </a:lvl1pPr>
          </a:lstStyle>
          <a:p>
            <a:pPr lvl="0"/>
            <a:r>
              <a:rPr lang="en-US" noProof="0" dirty="0"/>
              <a:t>Text </a:t>
            </a:r>
          </a:p>
        </p:txBody>
      </p:sp>
      <p:sp>
        <p:nvSpPr>
          <p:cNvPr id="2" name="Título 1"/>
          <p:cNvSpPr>
            <a:spLocks noGrp="1"/>
          </p:cNvSpPr>
          <p:nvPr>
            <p:ph type="title" hasCustomPrompt="1"/>
          </p:nvPr>
        </p:nvSpPr>
        <p:spPr>
          <a:xfrm>
            <a:off x="1219200" y="2523560"/>
            <a:ext cx="21945600" cy="2286000"/>
          </a:xfrm>
        </p:spPr>
        <p:txBody>
          <a:bodyPr anchor="ctr"/>
          <a:lstStyle>
            <a:lvl1pPr algn="l">
              <a:defRPr sz="9600"/>
            </a:lvl1pPr>
          </a:lstStyle>
          <a:p>
            <a:r>
              <a:rPr lang="en-US" dirty="0"/>
              <a:t>Definition</a:t>
            </a:r>
          </a:p>
        </p:txBody>
      </p:sp>
      <p:sp>
        <p:nvSpPr>
          <p:cNvPr id="20" name="Marcador de posición de imagen 13"/>
          <p:cNvSpPr>
            <a:spLocks noGrp="1"/>
          </p:cNvSpPr>
          <p:nvPr>
            <p:ph type="pic" sz="quarter" idx="14" hasCustomPrompt="1"/>
          </p:nvPr>
        </p:nvSpPr>
        <p:spPr>
          <a:xfrm>
            <a:off x="0" y="11627557"/>
            <a:ext cx="24384000" cy="2088442"/>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cxnSp>
        <p:nvCxnSpPr>
          <p:cNvPr id="18" name="Conector recto 17"/>
          <p:cNvCxnSpPr/>
          <p:nvPr/>
        </p:nvCxnSpPr>
        <p:spPr>
          <a:xfrm>
            <a:off x="3681161" y="495365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98102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Number 1">
    <p:spTree>
      <p:nvGrpSpPr>
        <p:cNvPr id="1" name=""/>
        <p:cNvGrpSpPr/>
        <p:nvPr/>
      </p:nvGrpSpPr>
      <p:grpSpPr>
        <a:xfrm>
          <a:off x="0" y="0"/>
          <a:ext cx="0" cy="0"/>
          <a:chOff x="0" y="0"/>
          <a:chExt cx="0" cy="0"/>
        </a:xfrm>
      </p:grpSpPr>
      <p:sp>
        <p:nvSpPr>
          <p:cNvPr id="13" name="Marcador de texto 19"/>
          <p:cNvSpPr>
            <a:spLocks noGrp="1"/>
          </p:cNvSpPr>
          <p:nvPr>
            <p:ph type="body" sz="quarter" idx="19" hasCustomPrompt="1"/>
          </p:nvPr>
        </p:nvSpPr>
        <p:spPr>
          <a:xfrm>
            <a:off x="3471337" y="3710183"/>
            <a:ext cx="7868134" cy="7808570"/>
          </a:xfrm>
        </p:spPr>
        <p:txBody>
          <a:bodyPr lIns="108000" tIns="46800" anchor="ctr">
            <a:noAutofit/>
          </a:bodyPr>
          <a:lstStyle>
            <a:lvl1pPr marL="0" indent="0" algn="ctr">
              <a:buNone/>
              <a:defRPr sz="36800" b="1" baseline="0">
                <a:solidFill>
                  <a:schemeClr val="tx1"/>
                </a:solidFill>
              </a:defRPr>
            </a:lvl1pPr>
          </a:lstStyle>
          <a:p>
            <a:pPr lvl="0"/>
            <a:r>
              <a:rPr lang="en-US" dirty="0"/>
              <a:t>20</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1839114" y="3710183"/>
            <a:ext cx="9079816" cy="7808570"/>
          </a:xfrm>
        </p:spPr>
        <p:txBody>
          <a:bodyPr anchor="t">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If there’s more to say about the number above, then this is the best place to put it. Be concise though!</a:t>
            </a:r>
          </a:p>
        </p:txBody>
      </p:sp>
    </p:spTree>
    <p:extLst>
      <p:ext uri="{BB962C8B-B14F-4D97-AF65-F5344CB8AC3E}">
        <p14:creationId xmlns:p14="http://schemas.microsoft.com/office/powerpoint/2010/main" val="36387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9"/>
            <a:ext cx="21945600" cy="1655182"/>
          </a:xfrm>
        </p:spPr>
        <p:txBody>
          <a:body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9"/>
          <p:cNvSpPr>
            <a:spLocks noGrp="1"/>
          </p:cNvSpPr>
          <p:nvPr>
            <p:ph type="body" sz="quarter" idx="14" hasCustomPrompt="1"/>
          </p:nvPr>
        </p:nvSpPr>
        <p:spPr>
          <a:xfrm>
            <a:off x="4718754" y="3215935"/>
            <a:ext cx="14986000" cy="6040966"/>
          </a:xfrm>
        </p:spPr>
        <p:txBody>
          <a:bodyPr>
            <a:normAutofit/>
          </a:bodyPr>
          <a:lstStyle>
            <a:lvl1pPr marL="0" indent="0" algn="ctr">
              <a:buNone/>
              <a:defRPr sz="36800" b="1"/>
            </a:lvl1pPr>
          </a:lstStyle>
          <a:p>
            <a:pPr lvl="0"/>
            <a:r>
              <a:rPr lang="en-US" dirty="0"/>
              <a:t>100</a:t>
            </a:r>
          </a:p>
        </p:txBody>
      </p:sp>
      <p:sp>
        <p:nvSpPr>
          <p:cNvPr id="8" name="Marcador de texto 7"/>
          <p:cNvSpPr>
            <a:spLocks noGrp="1"/>
          </p:cNvSpPr>
          <p:nvPr>
            <p:ph type="body" sz="quarter" idx="13" hasCustomPrompt="1"/>
          </p:nvPr>
        </p:nvSpPr>
        <p:spPr>
          <a:xfrm>
            <a:off x="4718754" y="8324159"/>
            <a:ext cx="14986000" cy="3416298"/>
          </a:xfrm>
        </p:spPr>
        <p:txBody>
          <a:bodyPr>
            <a:noAutofit/>
          </a:bodyPr>
          <a:lstStyle>
            <a:lvl1pPr marL="0" indent="0" algn="ctr">
              <a:buNone/>
              <a:defRPr sz="6400"/>
            </a:lvl1pPr>
          </a:lstStyle>
          <a:p>
            <a:pPr lvl="0"/>
            <a:r>
              <a:rPr lang="en-US" dirty="0"/>
              <a:t>If there’s more to say about the number above, then this is the best place to put it. Be concise though!</a:t>
            </a:r>
          </a:p>
        </p:txBody>
      </p:sp>
    </p:spTree>
    <p:extLst>
      <p:ext uri="{BB962C8B-B14F-4D97-AF65-F5344CB8AC3E}">
        <p14:creationId xmlns:p14="http://schemas.microsoft.com/office/powerpoint/2010/main" val="265574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65965" y="6745111"/>
            <a:ext cx="17279978" cy="2863498"/>
          </a:xfrm>
        </p:spPr>
        <p:txBody>
          <a:bodyPr anchor="b"/>
          <a:lstStyle>
            <a:lvl1pPr algn="ctr">
              <a:defRPr sz="5334" b="0" baseline="0"/>
            </a:lvl1pPr>
          </a:lstStyle>
          <a:p>
            <a:pPr lvl="0"/>
            <a:r>
              <a:rPr lang="en-US" dirty="0"/>
              <a:t>If there’s more to say about the number above, then this is the best place to put it. Be concise though!</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9"/>
          <p:cNvSpPr>
            <a:spLocks noGrp="1"/>
          </p:cNvSpPr>
          <p:nvPr>
            <p:ph type="body" sz="quarter" idx="13" hasCustomPrompt="1"/>
          </p:nvPr>
        </p:nvSpPr>
        <p:spPr>
          <a:xfrm>
            <a:off x="775527" y="1411101"/>
            <a:ext cx="22860862" cy="6913742"/>
          </a:xfrm>
        </p:spPr>
        <p:txBody>
          <a:bodyPr anchor="b">
            <a:normAutofit/>
          </a:bodyPr>
          <a:lstStyle>
            <a:lvl1pPr marL="0" indent="0" algn="ctr">
              <a:buNone/>
              <a:defRPr sz="44266" b="1"/>
            </a:lvl1pPr>
          </a:lstStyle>
          <a:p>
            <a:pPr lvl="0"/>
            <a:r>
              <a:rPr lang="en-US" dirty="0"/>
              <a:t>100%</a:t>
            </a:r>
          </a:p>
        </p:txBody>
      </p:sp>
      <p:sp>
        <p:nvSpPr>
          <p:cNvPr id="17" name="Marcador de texto 11"/>
          <p:cNvSpPr>
            <a:spLocks noGrp="1"/>
          </p:cNvSpPr>
          <p:nvPr>
            <p:ph type="body" sz="quarter" idx="26" hasCustomPrompt="1"/>
          </p:nvPr>
        </p:nvSpPr>
        <p:spPr>
          <a:xfrm>
            <a:off x="3565965" y="9953257"/>
            <a:ext cx="17279978" cy="855858"/>
          </a:xfrm>
        </p:spPr>
        <p:txBody>
          <a:bodyPr anchor="t">
            <a:noAutofit/>
          </a:bodyPr>
          <a:lstStyle>
            <a:lvl1pPr marL="0" indent="0" algn="ctr">
              <a:buNone/>
              <a:defRPr sz="3734" i="1" baseline="0"/>
            </a:lvl1pPr>
          </a:lstStyle>
          <a:p>
            <a:pPr lvl="0"/>
            <a:r>
              <a:rPr lang="en-US" dirty="0"/>
              <a:t>And remember to support it with a source! </a:t>
            </a:r>
          </a:p>
        </p:txBody>
      </p:sp>
      <p:cxnSp>
        <p:nvCxnSpPr>
          <p:cNvPr id="12" name="Conector recto 11"/>
          <p:cNvCxnSpPr/>
          <p:nvPr/>
        </p:nvCxnSpPr>
        <p:spPr>
          <a:xfrm>
            <a:off x="3565964" y="9783926"/>
            <a:ext cx="2081804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16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3 Points</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2"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09093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7"/>
            <a:ext cx="21945600" cy="1655182"/>
          </a:xfrm>
        </p:spPr>
        <p:txBody>
          <a:bodyPr/>
          <a:lstStyle/>
          <a:p>
            <a:r>
              <a:rPr lang="en-US" dirty="0"/>
              <a:t>3 Points</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Tree>
    <p:extLst>
      <p:ext uri="{BB962C8B-B14F-4D97-AF65-F5344CB8AC3E}">
        <p14:creationId xmlns:p14="http://schemas.microsoft.com/office/powerpoint/2010/main" val="201321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19922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2" y="326115"/>
            <a:ext cx="21944424" cy="1655182"/>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84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2"/>
            <a:ext cx="24384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334" b="0" i="1" baseline="0">
                <a:solidFill>
                  <a:srgbClr val="5B5B5B"/>
                </a:solidFill>
              </a:defRPr>
            </a:lvl1pPr>
          </a:lstStyle>
          <a:p>
            <a:pPr lvl="0"/>
            <a:r>
              <a:rPr lang="en-US" dirty="0"/>
              <a:t> </a:t>
            </a:r>
          </a:p>
        </p:txBody>
      </p:sp>
    </p:spTree>
    <p:extLst>
      <p:ext uri="{BB962C8B-B14F-4D97-AF65-F5344CB8AC3E}">
        <p14:creationId xmlns:p14="http://schemas.microsoft.com/office/powerpoint/2010/main" val="203292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8944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5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with Caption and Textbox">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l">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12"/>
          <p:cNvSpPr>
            <a:spLocks noGrp="1"/>
          </p:cNvSpPr>
          <p:nvPr>
            <p:ph type="body" sz="quarter" idx="13" hasCustomPrompt="1"/>
          </p:nvPr>
        </p:nvSpPr>
        <p:spPr>
          <a:xfrm>
            <a:off x="15595937" y="911179"/>
            <a:ext cx="6624570" cy="9442614"/>
          </a:xfrm>
          <a:solidFill>
            <a:srgbClr val="FFFFFF">
              <a:alpha val="60000"/>
            </a:srgbClr>
          </a:solidFill>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Maybe your image needs a little bit more of information. Click here to add a paragraph or a list of elements.</a:t>
            </a:r>
            <a:endParaRPr lang="en-US" dirty="0"/>
          </a:p>
        </p:txBody>
      </p:sp>
    </p:spTree>
    <p:extLst>
      <p:ext uri="{BB962C8B-B14F-4D97-AF65-F5344CB8AC3E}">
        <p14:creationId xmlns:p14="http://schemas.microsoft.com/office/powerpoint/2010/main" val="331337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with Caption 5">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algn="l">
              <a:defRPr sz="6400" b="1"/>
            </a:lvl1pPr>
          </a:lstStyle>
          <a:p>
            <a:r>
              <a:rPr lang="en-US" dirty="0"/>
              <a:t>This is for your images.</a:t>
            </a:r>
          </a:p>
        </p:txBody>
      </p:sp>
    </p:spTree>
    <p:extLst>
      <p:ext uri="{BB962C8B-B14F-4D97-AF65-F5344CB8AC3E}">
        <p14:creationId xmlns:p14="http://schemas.microsoft.com/office/powerpoint/2010/main" val="506284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with Caption 6">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marL="2404474" indent="0" algn="l" defTabSz="1185304">
              <a:defRPr sz="6400" b="1"/>
            </a:lvl1pPr>
          </a:lstStyle>
          <a:p>
            <a:r>
              <a:rPr lang="en-US" dirty="0"/>
              <a:t>This is for your images.</a:t>
            </a:r>
          </a:p>
        </p:txBody>
      </p:sp>
      <p:sp>
        <p:nvSpPr>
          <p:cNvPr id="8" name="Marcador de texto 19"/>
          <p:cNvSpPr>
            <a:spLocks noGrp="1"/>
          </p:cNvSpPr>
          <p:nvPr>
            <p:ph type="body" sz="quarter" idx="25" hasCustomPrompt="1"/>
          </p:nvPr>
        </p:nvSpPr>
        <p:spPr>
          <a:xfrm>
            <a:off x="1027999" y="11722014"/>
            <a:ext cx="1102434" cy="1100936"/>
          </a:xfrm>
        </p:spPr>
        <p:txBody>
          <a:bodyPr anchor="ctr">
            <a:noAutofit/>
          </a:bodyPr>
          <a:lstStyle>
            <a:lvl1pPr marL="0" indent="0" algn="ctr">
              <a:buNone/>
              <a:defRPr sz="1866"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62807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8" name="Marcador de texto 7"/>
          <p:cNvSpPr>
            <a:spLocks noGrp="1"/>
          </p:cNvSpPr>
          <p:nvPr>
            <p:ph type="body" sz="quarter" idx="15" hasCustomPrompt="1"/>
          </p:nvPr>
        </p:nvSpPr>
        <p:spPr>
          <a:xfrm>
            <a:off x="15443442" y="3111109"/>
            <a:ext cx="6358224" cy="2573866"/>
          </a:xfrm>
        </p:spPr>
        <p:txBody>
          <a:bodyPr anchor="b">
            <a:noAutofit/>
          </a:bodyPr>
          <a:lstStyle>
            <a:lvl1pPr marL="0" indent="0" algn="r">
              <a:buNone/>
              <a:defRPr sz="3200">
                <a:solidFill>
                  <a:srgbClr val="5B5B5B"/>
                </a:solidFill>
              </a:defRPr>
            </a:lvl1pPr>
            <a:lvl2pPr marL="1219170" indent="0">
              <a:buNone/>
              <a:defRPr/>
            </a:lvl2pPr>
            <a:lvl3pPr marL="2438340" indent="0">
              <a:buNone/>
              <a:defRPr/>
            </a:lvl3pPr>
            <a:lvl4pPr marL="3657508" indent="0">
              <a:buNone/>
              <a:defRPr/>
            </a:lvl4pPr>
            <a:lvl5pPr marL="4876678" indent="0">
              <a:buNone/>
              <a:defRPr/>
            </a:lvl5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602091"/>
            <a:ext cx="207028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posición de imagen 13"/>
          <p:cNvSpPr>
            <a:spLocks noGrp="1"/>
          </p:cNvSpPr>
          <p:nvPr>
            <p:ph type="pic" sz="quarter" idx="13" hasCustomPrompt="1"/>
          </p:nvPr>
        </p:nvSpPr>
        <p:spPr>
          <a:xfrm>
            <a:off x="0" y="5684973"/>
            <a:ext cx="24384000" cy="8031026"/>
          </a:xfrm>
        </p:spPr>
        <p:txBody>
          <a:bodyPr>
            <a:normAutofit/>
          </a:bodyPr>
          <a:lstStyle>
            <a:lvl1pPr marL="0" indent="0" algn="ctr">
              <a:buNone/>
              <a:defRPr sz="5334"/>
            </a:lvl1pPr>
          </a:lstStyle>
          <a:p>
            <a:r>
              <a:rPr lang="en-US" dirty="0"/>
              <a:t>Click the icon below to add an image of your choice.</a:t>
            </a:r>
          </a:p>
        </p:txBody>
      </p:sp>
      <p:sp>
        <p:nvSpPr>
          <p:cNvPr id="3" name="Subtítulo 2"/>
          <p:cNvSpPr>
            <a:spLocks noGrp="1"/>
          </p:cNvSpPr>
          <p:nvPr>
            <p:ph type="subTitle" idx="1" hasCustomPrompt="1"/>
          </p:nvPr>
        </p:nvSpPr>
        <p:spPr>
          <a:xfrm>
            <a:off x="3681160" y="2854389"/>
            <a:ext cx="11191952" cy="2366458"/>
          </a:xfrm>
        </p:spPr>
        <p:txBody>
          <a:bodyPr>
            <a:noAutofit/>
          </a:bodyPr>
          <a:lstStyle>
            <a:lvl1pPr marL="0" indent="0" algn="l">
              <a:buNone/>
              <a:defRPr sz="48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19" name="Marcador de posición de imagen 6"/>
          <p:cNvSpPr>
            <a:spLocks noGrp="1"/>
          </p:cNvSpPr>
          <p:nvPr>
            <p:ph type="pic" sz="quarter" idx="14" hasCustomPrompt="1"/>
          </p:nvPr>
        </p:nvSpPr>
        <p:spPr>
          <a:xfrm>
            <a:off x="21801669" y="3116003"/>
            <a:ext cx="2582334" cy="2568974"/>
          </a:xfrm>
        </p:spPr>
        <p:txBody>
          <a:bodyPr>
            <a:normAutofit/>
          </a:bodyPr>
          <a:lstStyle>
            <a:lvl1pPr marL="0" indent="0" algn="ctr">
              <a:buNone/>
              <a:defRPr sz="3200"/>
            </a:lvl1pPr>
          </a:lstStyle>
          <a:p>
            <a:r>
              <a:rPr lang="en-US" dirty="0"/>
              <a:t>Photo</a:t>
            </a:r>
          </a:p>
        </p:txBody>
      </p:sp>
    </p:spTree>
    <p:extLst>
      <p:ext uri="{BB962C8B-B14F-4D97-AF65-F5344CB8AC3E}">
        <p14:creationId xmlns:p14="http://schemas.microsoft.com/office/powerpoint/2010/main" val="4242581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Images with Caption 1">
    <p:spTree>
      <p:nvGrpSpPr>
        <p:cNvPr id="1" name=""/>
        <p:cNvGrpSpPr/>
        <p:nvPr/>
      </p:nvGrpSpPr>
      <p:grpSpPr>
        <a:xfrm>
          <a:off x="0" y="0"/>
          <a:ext cx="0" cy="0"/>
          <a:chOff x="0" y="0"/>
          <a:chExt cx="0" cy="0"/>
        </a:xfrm>
      </p:grpSpPr>
      <p:sp>
        <p:nvSpPr>
          <p:cNvPr id="8" name="Marcador de posición de imagen 13"/>
          <p:cNvSpPr>
            <a:spLocks noGrp="1"/>
          </p:cNvSpPr>
          <p:nvPr>
            <p:ph type="pic" sz="quarter" idx="18" hasCustomPrompt="1"/>
          </p:nvPr>
        </p:nvSpPr>
        <p:spPr>
          <a:xfrm>
            <a:off x="1219200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15" name="Marcador de posición de imagen 13"/>
          <p:cNvSpPr>
            <a:spLocks noGrp="1"/>
          </p:cNvSpPr>
          <p:nvPr>
            <p:ph type="pic" sz="quarter" idx="14" hasCustomPrompt="1"/>
          </p:nvPr>
        </p:nvSpPr>
        <p:spPr>
          <a:xfrm>
            <a:off x="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190325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Images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8" name="Marcador de posición de imagen 13"/>
          <p:cNvSpPr>
            <a:spLocks noGrp="1"/>
          </p:cNvSpPr>
          <p:nvPr>
            <p:ph type="pic" sz="quarter" idx="15" hasCustomPrompt="1"/>
          </p:nvPr>
        </p:nvSpPr>
        <p:spPr>
          <a:xfrm>
            <a:off x="1219200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36595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Images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19200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1923234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Images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3"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779027"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69026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with Content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4473549" y="911181"/>
            <a:ext cx="8691170" cy="4234030"/>
          </a:xfrm>
        </p:spPr>
        <p:txBody>
          <a:bodyPr anchor="b">
            <a:noAutofit/>
          </a:bodyPr>
          <a:lstStyle>
            <a:lvl1pPr algn="l">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4473549" y="11496845"/>
            <a:ext cx="8691170" cy="1204750"/>
          </a:xfrm>
        </p:spPr>
        <p:txBody>
          <a:bodyPr anchor="b">
            <a:noAutofit/>
          </a:bodyPr>
          <a:lstStyle>
            <a:lvl1pPr marL="0" indent="0">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4473545"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219200"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4474359" y="5615297"/>
            <a:ext cx="8690442" cy="5749926"/>
          </a:xfrm>
        </p:spPr>
        <p:txBody>
          <a:bodyPr>
            <a:noAutofit/>
          </a:bodyPr>
          <a:lstStyle>
            <a:lvl1pPr marL="0" indent="0">
              <a:buNone/>
              <a:defRPr sz="4534"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274260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ith Content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5" y="911181"/>
            <a:ext cx="8691170" cy="4234030"/>
          </a:xfrm>
        </p:spPr>
        <p:txBody>
          <a:bodyPr anchor="b">
            <a:noAutofit/>
          </a:bodyPr>
          <a:lstStyle>
            <a:lvl1pPr algn="r">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219205" y="11496845"/>
            <a:ext cx="8691170" cy="1204750"/>
          </a:xfrm>
        </p:spPr>
        <p:txBody>
          <a:bodyPr anchor="b">
            <a:noAutofit/>
          </a:bodyPr>
          <a:lstStyle>
            <a:lvl1pPr marL="0" indent="0" algn="r">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8056617"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0711754"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220015" y="5615297"/>
            <a:ext cx="8690442" cy="5749926"/>
          </a:xfrm>
        </p:spPr>
        <p:txBody>
          <a:bodyPr>
            <a:normAutofit/>
          </a:bodyPr>
          <a:lstStyle>
            <a:lvl1pPr marL="0" indent="0" algn="r">
              <a:buNone/>
              <a:defRPr sz="4266"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311691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ith Content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12206002" y="2447545"/>
            <a:ext cx="0"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Tree>
    <p:extLst>
      <p:ext uri="{BB962C8B-B14F-4D97-AF65-F5344CB8AC3E}">
        <p14:creationId xmlns:p14="http://schemas.microsoft.com/office/powerpoint/2010/main" val="4274949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with Content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7" name="Marcador de texto 12"/>
          <p:cNvSpPr>
            <a:spLocks noGrp="1"/>
          </p:cNvSpPr>
          <p:nvPr>
            <p:ph type="body" sz="quarter" idx="28" hasCustomPrompt="1"/>
          </p:nvPr>
        </p:nvSpPr>
        <p:spPr>
          <a:xfrm>
            <a:off x="2671319"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#1</a:t>
            </a:r>
          </a:p>
        </p:txBody>
      </p:sp>
      <p:sp>
        <p:nvSpPr>
          <p:cNvPr id="18" name="Marcador de texto 12"/>
          <p:cNvSpPr>
            <a:spLocks noGrp="1"/>
          </p:cNvSpPr>
          <p:nvPr>
            <p:ph type="body" sz="quarter" idx="29" hasCustomPrompt="1"/>
          </p:nvPr>
        </p:nvSpPr>
        <p:spPr>
          <a:xfrm>
            <a:off x="13095113"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#2</a:t>
            </a:r>
          </a:p>
        </p:txBody>
      </p:sp>
    </p:spTree>
    <p:extLst>
      <p:ext uri="{BB962C8B-B14F-4D97-AF65-F5344CB8AC3E}">
        <p14:creationId xmlns:p14="http://schemas.microsoft.com/office/powerpoint/2010/main" val="94620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6" y="11292723"/>
            <a:ext cx="19069368"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2" name="Conector recto 15"/>
          <p:cNvCxnSpPr/>
          <p:nvPr/>
        </p:nvCxnSpPr>
        <p:spPr>
          <a:xfrm flipH="1" flipV="1">
            <a:off x="12190734" y="2447545"/>
            <a:ext cx="6708"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1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1219203" y="2447546"/>
            <a:ext cx="6791942"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558384" y="11000463"/>
            <a:ext cx="19069368" cy="1607546"/>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6540970" y="2447546"/>
            <a:ext cx="6623828"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Marcador de posición de imagen 2"/>
          <p:cNvSpPr>
            <a:spLocks noGrp="1"/>
          </p:cNvSpPr>
          <p:nvPr>
            <p:ph type="pic" idx="27" hasCustomPrompt="1"/>
          </p:nvPr>
        </p:nvSpPr>
        <p:spPr>
          <a:xfrm>
            <a:off x="8833760" y="2441573"/>
            <a:ext cx="6949024" cy="809035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836984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5"/>
          <p:cNvCxnSpPr/>
          <p:nvPr/>
        </p:nvCxnSpPr>
        <p:spPr>
          <a:xfrm flipV="1">
            <a:off x="1614148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39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828800" y="1159681"/>
            <a:ext cx="20726400" cy="7946410"/>
          </a:xfrm>
        </p:spPr>
        <p:txBody>
          <a:bodyPr anchor="b">
            <a:normAutofit/>
          </a:bodyPr>
          <a:lstStyle>
            <a:lvl1pPr algn="l">
              <a:lnSpc>
                <a:spcPct val="80000"/>
              </a:lnSpc>
              <a:defRPr sz="17600" baseline="0">
                <a:solidFill>
                  <a:schemeClr val="tx1"/>
                </a:solidFill>
              </a:defRPr>
            </a:lvl1pPr>
          </a:lstStyle>
          <a:p>
            <a:r>
              <a:rPr lang="en-US" noProof="0" dirty="0"/>
              <a:t>This is a title.</a:t>
            </a:r>
            <a:endParaRPr lang="en-US" dirty="0"/>
          </a:p>
        </p:txBody>
      </p:sp>
      <p:sp>
        <p:nvSpPr>
          <p:cNvPr id="3" name="Subtítulo 2"/>
          <p:cNvSpPr>
            <a:spLocks noGrp="1"/>
          </p:cNvSpPr>
          <p:nvPr>
            <p:ph type="subTitle" idx="1" hasCustomPrompt="1"/>
          </p:nvPr>
        </p:nvSpPr>
        <p:spPr>
          <a:xfrm>
            <a:off x="5249335" y="9511919"/>
            <a:ext cx="17305866" cy="3189674"/>
          </a:xfrm>
        </p:spPr>
        <p:txBody>
          <a:bodyPr>
            <a:noAutofit/>
          </a:bodyPr>
          <a:lstStyle>
            <a:lvl1pPr marL="0" indent="0" algn="l">
              <a:buNone/>
              <a:defRPr sz="5334" b="0" baseline="0">
                <a:solidFill>
                  <a:schemeClr val="tx1">
                    <a:lumMod val="65000"/>
                    <a:lumOff val="35000"/>
                  </a:schemeClr>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5249335" y="9249838"/>
            <a:ext cx="19134666"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7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Screen Image">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769229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3716000"/>
          </a:xfrm>
        </p:spPr>
        <p:txBody>
          <a:bodyPr>
            <a:normAutofit/>
          </a:bodyPr>
          <a:lstStyle>
            <a:lvl1pPr marL="0" marR="0" indent="0" algn="ctr" defTabSz="1219170" rtl="0" eaLnBrk="1" fontAlgn="auto" latinLnBrk="0" hangingPunct="1">
              <a:lnSpc>
                <a:spcPct val="100000"/>
              </a:lnSpc>
              <a:spcBef>
                <a:spcPct val="20000"/>
              </a:spcBef>
              <a:spcAft>
                <a:spcPts val="0"/>
              </a:spcAft>
              <a:buClrTx/>
              <a:buSzTx/>
              <a:buFont typeface="Arial"/>
              <a:buNone/>
              <a:tabLst/>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56355" y="0"/>
            <a:ext cx="1222765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7467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406531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297925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1"/>
            <a:ext cx="12192000" cy="612125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Título 1">
            <a:extLst>
              <a:ext uri="{FF2B5EF4-FFF2-40B4-BE49-F238E27FC236}">
                <a16:creationId xmlns:a16="http://schemas.microsoft.com/office/drawing/2014/main" id="{64AA72A8-60D2-4DD7-88A0-32E6568B486C}"/>
              </a:ext>
            </a:extLst>
          </p:cNvPr>
          <p:cNvSpPr>
            <a:spLocks noGrp="1"/>
          </p:cNvSpPr>
          <p:nvPr>
            <p:ph type="title" hasCustomPrompt="1"/>
          </p:nvPr>
        </p:nvSpPr>
        <p:spPr>
          <a:xfrm>
            <a:off x="0" y="11709213"/>
            <a:ext cx="24398258" cy="1126538"/>
          </a:xfrm>
        </p:spPr>
        <p:txBody>
          <a:bodyPr anchor="b">
            <a:noAutofit/>
          </a:bodyPr>
          <a:lstStyle>
            <a:lvl1pPr algn="l">
              <a:defRPr sz="6400" b="1"/>
            </a:lvl1pPr>
          </a:lstStyle>
          <a:p>
            <a:r>
              <a:rPr lang="en-US" dirty="0"/>
              <a:t>This is for your images.</a:t>
            </a:r>
          </a:p>
        </p:txBody>
      </p:sp>
      <p:sp>
        <p:nvSpPr>
          <p:cNvPr id="13" name="Marcador de texto 19">
            <a:extLst>
              <a:ext uri="{FF2B5EF4-FFF2-40B4-BE49-F238E27FC236}">
                <a16:creationId xmlns:a16="http://schemas.microsoft.com/office/drawing/2014/main" id="{B6513FE9-AC8E-45A9-B7CF-7DE7CDD811B1}"/>
              </a:ext>
            </a:extLst>
          </p:cNvPr>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3735822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ur Full Screen Images">
    <p:spTree>
      <p:nvGrpSpPr>
        <p:cNvPr id="1" name=""/>
        <p:cNvGrpSpPr/>
        <p:nvPr/>
      </p:nvGrpSpPr>
      <p:grpSpPr>
        <a:xfrm>
          <a:off x="0" y="0"/>
          <a:ext cx="0" cy="0"/>
          <a:chOff x="0" y="0"/>
          <a:chExt cx="0" cy="0"/>
        </a:xfrm>
      </p:grpSpPr>
      <p:sp>
        <p:nvSpPr>
          <p:cNvPr id="12" name="Marcador de posición de imagen 2"/>
          <p:cNvSpPr>
            <a:spLocks noGrp="1"/>
          </p:cNvSpPr>
          <p:nvPr>
            <p:ph type="pic" idx="15" hasCustomPrompt="1"/>
          </p:nvPr>
        </p:nvSpPr>
        <p:spPr>
          <a:xfrm>
            <a:off x="-2674"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posición de imagen 2"/>
          <p:cNvSpPr>
            <a:spLocks noGrp="1"/>
          </p:cNvSpPr>
          <p:nvPr>
            <p:ph type="pic" idx="16" hasCustomPrompt="1"/>
          </p:nvPr>
        </p:nvSpPr>
        <p:spPr>
          <a:xfrm>
            <a:off x="-2674" y="6829781"/>
            <a:ext cx="12192000"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11/1/2018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78039" y="0"/>
            <a:ext cx="12205962"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178039" y="6829781"/>
            <a:ext cx="12205962"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68004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Image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2887969"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12887970" y="10842557"/>
            <a:ext cx="10635528" cy="876302"/>
          </a:xfrm>
        </p:spPr>
        <p:txBody>
          <a:bodyPr>
            <a:noAutofit/>
          </a:bodyPr>
          <a:lstStyle>
            <a:lvl1pPr marL="0" indent="0" algn="l">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11853806"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887970" y="3184470"/>
            <a:ext cx="10635528" cy="7382520"/>
          </a:xfrm>
        </p:spPr>
        <p:txBody>
          <a:bodyPr anchor="t"/>
          <a:lstStyle>
            <a:lvl1pPr algn="l">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3565173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Image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12278368"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9604017"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822246" y="10842557"/>
            <a:ext cx="10635528" cy="876302"/>
          </a:xfrm>
        </p:spPr>
        <p:txBody>
          <a:bodyPr>
            <a:noAutofit/>
          </a:bodyPr>
          <a:lstStyle>
            <a:lvl1pPr marL="0" indent="0" algn="r">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8013724"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822246" y="3184470"/>
            <a:ext cx="10635528" cy="7382520"/>
          </a:xfrm>
        </p:spPr>
        <p:txBody>
          <a:bodyPr anchor="t"/>
          <a:lstStyle>
            <a:lvl1pPr algn="r">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1112031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Image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2"/>
            <a:ext cx="24384000" cy="7535336"/>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1291647" y="11230606"/>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2038655" y="11370339"/>
            <a:ext cx="20359738" cy="926526"/>
          </a:xfrm>
        </p:spPr>
        <p:txBody>
          <a:bodyPr>
            <a:noAutofit/>
          </a:bodyPr>
          <a:lstStyle>
            <a:lvl1pPr marL="0" indent="0" algn="ctr">
              <a:buNone/>
              <a:defRPr sz="4000" i="1" baseline="0"/>
            </a:lvl1pPr>
          </a:lstStyle>
          <a:p>
            <a:pPr lvl="0"/>
            <a:r>
              <a:rPr lang="en-US" dirty="0"/>
              <a:t>Someone</a:t>
            </a:r>
          </a:p>
        </p:txBody>
      </p:sp>
      <p:sp>
        <p:nvSpPr>
          <p:cNvPr id="2" name="Título 1"/>
          <p:cNvSpPr>
            <a:spLocks noGrp="1"/>
          </p:cNvSpPr>
          <p:nvPr>
            <p:ph type="title" hasCustomPrompt="1"/>
          </p:nvPr>
        </p:nvSpPr>
        <p:spPr>
          <a:xfrm>
            <a:off x="2038655" y="7930438"/>
            <a:ext cx="20359738" cy="3048008"/>
          </a:xfrm>
        </p:spPr>
        <p:txBody>
          <a:bodyPr anchor="b"/>
          <a:lstStyle>
            <a:lvl1pPr algn="ctr">
              <a:defRPr sz="4800" b="0"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2360122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hort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1219200" y="10805010"/>
            <a:ext cx="219456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texto 11"/>
          <p:cNvSpPr>
            <a:spLocks noGrp="1"/>
          </p:cNvSpPr>
          <p:nvPr>
            <p:ph type="body" sz="quarter" idx="14" hasCustomPrompt="1"/>
          </p:nvPr>
        </p:nvSpPr>
        <p:spPr>
          <a:xfrm>
            <a:off x="1219207" y="10946545"/>
            <a:ext cx="21945598" cy="961706"/>
          </a:xfrm>
        </p:spPr>
        <p:txBody>
          <a:bodyPr>
            <a:noAutofit/>
          </a:bodyPr>
          <a:lstStyle>
            <a:lvl1pPr marL="0" indent="0" algn="ctr">
              <a:buNone/>
              <a:defRPr sz="4000" i="1" baseline="0"/>
            </a:lvl1pPr>
          </a:lstStyle>
          <a:p>
            <a:pPr lvl="0"/>
            <a:r>
              <a:rPr lang="en-US" dirty="0"/>
              <a:t>Someone</a:t>
            </a:r>
          </a:p>
        </p:txBody>
      </p:sp>
      <p:sp>
        <p:nvSpPr>
          <p:cNvPr id="15" name="Marcador de texto 14"/>
          <p:cNvSpPr>
            <a:spLocks noGrp="1"/>
          </p:cNvSpPr>
          <p:nvPr>
            <p:ph type="body" sz="quarter" idx="15" hasCustomPrompt="1"/>
          </p:nvPr>
        </p:nvSpPr>
        <p:spPr>
          <a:xfrm>
            <a:off x="10047586" y="1427407"/>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19200" y="4359285"/>
            <a:ext cx="21945600" cy="6026498"/>
          </a:xfrm>
        </p:spPr>
        <p:txBody>
          <a:bodyPr anchor="t"/>
          <a:lstStyle>
            <a:lvl1pPr algn="ctr">
              <a:defRPr sz="7466" baseline="0"/>
            </a:lvl1pPr>
          </a:lstStyle>
          <a:p>
            <a:r>
              <a:rPr lang="en-US" dirty="0"/>
              <a:t>This slide is ideal for short quotes, where a couple of text lines is enough.</a:t>
            </a:r>
          </a:p>
        </p:txBody>
      </p:sp>
    </p:spTree>
    <p:extLst>
      <p:ext uri="{BB962C8B-B14F-4D97-AF65-F5344CB8AC3E}">
        <p14:creationId xmlns:p14="http://schemas.microsoft.com/office/powerpoint/2010/main" val="2945298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ong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Título 1"/>
          <p:cNvSpPr>
            <a:spLocks noGrp="1"/>
          </p:cNvSpPr>
          <p:nvPr>
            <p:ph type="title" hasCustomPrompt="1"/>
          </p:nvPr>
        </p:nvSpPr>
        <p:spPr>
          <a:xfrm>
            <a:off x="1219200" y="3202936"/>
            <a:ext cx="21945600" cy="4240688"/>
          </a:xfrm>
        </p:spPr>
        <p:txBody>
          <a:bodyPr anchor="b"/>
          <a:lstStyle>
            <a:lvl1pPr algn="ctr">
              <a:defRPr sz="5334" b="0" i="1" baseline="0"/>
            </a:lvl1pPr>
          </a:lstStyle>
          <a:p>
            <a:r>
              <a:rPr lang="en-US" dirty="0"/>
              <a:t>“This slide instead, is ideal for long quotes, where you need a balance between white space and more words. A paragraph of 5 or more lines of text seems the perfect fit for this kind of content. Use it wisely.”</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11"/>
          <p:cNvSpPr>
            <a:spLocks noGrp="1"/>
          </p:cNvSpPr>
          <p:nvPr>
            <p:ph type="body" sz="quarter" idx="14" hasCustomPrompt="1"/>
          </p:nvPr>
        </p:nvSpPr>
        <p:spPr>
          <a:xfrm>
            <a:off x="1219207" y="8096107"/>
            <a:ext cx="21945598" cy="953054"/>
          </a:xfrm>
        </p:spPr>
        <p:txBody>
          <a:bodyPr>
            <a:noAutofit/>
          </a:bodyPr>
          <a:lstStyle>
            <a:lvl1pPr marL="0" indent="0" algn="ctr">
              <a:buNone/>
              <a:defRPr sz="4000" i="1" baseline="0"/>
            </a:lvl1pPr>
          </a:lstStyle>
          <a:p>
            <a:pPr lvl="0"/>
            <a:r>
              <a:rPr lang="en-US" dirty="0"/>
              <a:t>Someone</a:t>
            </a:r>
          </a:p>
        </p:txBody>
      </p:sp>
      <p:cxnSp>
        <p:nvCxnSpPr>
          <p:cNvPr id="11" name="Conector recto 10"/>
          <p:cNvCxnSpPr/>
          <p:nvPr/>
        </p:nvCxnSpPr>
        <p:spPr>
          <a:xfrm>
            <a:off x="11291647" y="7872174"/>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5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2" name="Título 1"/>
          <p:cNvSpPr>
            <a:spLocks noGrp="1"/>
          </p:cNvSpPr>
          <p:nvPr>
            <p:ph type="title" hasCustomPrompt="1"/>
          </p:nvPr>
        </p:nvSpPr>
        <p:spPr>
          <a:xfrm>
            <a:off x="11014033" y="3304698"/>
            <a:ext cx="12150770" cy="5415968"/>
          </a:xfrm>
        </p:spPr>
        <p:txBody>
          <a:bodyPr anchor="t"/>
          <a:lstStyle>
            <a:lvl1pPr algn="l">
              <a:lnSpc>
                <a:spcPct val="80000"/>
              </a:lnSpc>
              <a:defRPr sz="10666"/>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621448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30" name="Marcador de texto 19"/>
          <p:cNvSpPr>
            <a:spLocks noGrp="1"/>
          </p:cNvSpPr>
          <p:nvPr>
            <p:ph type="body" sz="quarter" idx="29"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61442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cxnSp>
        <p:nvCxnSpPr>
          <p:cNvPr id="31" name="Conector recto 30"/>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609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543331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3608916"/>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2609144"/>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2609144"/>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2609144"/>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2609144"/>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2609144"/>
            <a:ext cx="3846818" cy="965582"/>
          </a:xfrm>
        </p:spPr>
        <p:txBody>
          <a:bodyPr anchor="t">
            <a:noAutofit/>
          </a:bodyPr>
          <a:lstStyle>
            <a:lvl1pPr marL="0" indent="0" algn="l">
              <a:buNone/>
              <a:defRPr sz="4266" b="1" i="0" baseline="0"/>
            </a:lvl1pPr>
          </a:lstStyle>
          <a:p>
            <a:pPr lvl="0"/>
            <a:r>
              <a:rPr lang="en-US" dirty="0"/>
              <a:t>Activity #5</a:t>
            </a:r>
          </a:p>
        </p:txBody>
      </p:sp>
      <p:sp>
        <p:nvSpPr>
          <p:cNvPr id="31" name="Marcador de posición de imagen 6"/>
          <p:cNvSpPr>
            <a:spLocks noGrp="1"/>
          </p:cNvSpPr>
          <p:nvPr>
            <p:ph type="pic" sz="quarter" idx="24" hasCustomPrompt="1"/>
          </p:nvPr>
        </p:nvSpPr>
        <p:spPr>
          <a:xfrm>
            <a:off x="5757424" y="3608916"/>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3608916"/>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3608916"/>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3608916"/>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6" name="Marcador de posición de imagen 6">
            <a:extLst>
              <a:ext uri="{FF2B5EF4-FFF2-40B4-BE49-F238E27FC236}">
                <a16:creationId xmlns:a16="http://schemas.microsoft.com/office/drawing/2014/main" id="{C95C3485-B7FC-48F1-A70E-9645FB818608}"/>
              </a:ext>
            </a:extLst>
          </p:cNvPr>
          <p:cNvSpPr>
            <a:spLocks noGrp="1"/>
          </p:cNvSpPr>
          <p:nvPr>
            <p:ph type="pic" sz="quarter" idx="29" hasCustomPrompt="1"/>
          </p:nvPr>
        </p:nvSpPr>
        <p:spPr>
          <a:xfrm>
            <a:off x="1219193" y="8780737"/>
            <a:ext cx="3840000" cy="3762298"/>
          </a:xfrm>
        </p:spPr>
        <p:txBody>
          <a:bodyPr>
            <a:normAutofit/>
          </a:bodyPr>
          <a:lstStyle>
            <a:lvl1pPr marL="0" indent="0" algn="ctr">
              <a:buNone/>
              <a:defRPr sz="2934" baseline="0"/>
            </a:lvl1pPr>
          </a:lstStyle>
          <a:p>
            <a:r>
              <a:rPr lang="en-US" dirty="0"/>
              <a:t>An image, an icon, a photo, etc.</a:t>
            </a:r>
          </a:p>
        </p:txBody>
      </p:sp>
      <p:sp>
        <p:nvSpPr>
          <p:cNvPr id="27" name="Marcador de texto 11">
            <a:extLst>
              <a:ext uri="{FF2B5EF4-FFF2-40B4-BE49-F238E27FC236}">
                <a16:creationId xmlns:a16="http://schemas.microsoft.com/office/drawing/2014/main" id="{E7DE22DD-EA58-421B-99A1-63EE5FD99065}"/>
              </a:ext>
            </a:extLst>
          </p:cNvPr>
          <p:cNvSpPr>
            <a:spLocks noGrp="1"/>
          </p:cNvSpPr>
          <p:nvPr>
            <p:ph type="body" sz="quarter" idx="30" hasCustomPrompt="1"/>
          </p:nvPr>
        </p:nvSpPr>
        <p:spPr>
          <a:xfrm>
            <a:off x="5750606" y="7780965"/>
            <a:ext cx="3846818" cy="965582"/>
          </a:xfrm>
        </p:spPr>
        <p:txBody>
          <a:bodyPr anchor="t">
            <a:noAutofit/>
          </a:bodyPr>
          <a:lstStyle>
            <a:lvl1pPr marL="0" indent="0" algn="l">
              <a:buNone/>
              <a:defRPr sz="4266" b="1" i="0" baseline="0"/>
            </a:lvl1pPr>
          </a:lstStyle>
          <a:p>
            <a:pPr lvl="0"/>
            <a:r>
              <a:rPr lang="en-US" dirty="0"/>
              <a:t>Activity #7</a:t>
            </a:r>
          </a:p>
        </p:txBody>
      </p:sp>
      <p:sp>
        <p:nvSpPr>
          <p:cNvPr id="28" name="Marcador de texto 11">
            <a:extLst>
              <a:ext uri="{FF2B5EF4-FFF2-40B4-BE49-F238E27FC236}">
                <a16:creationId xmlns:a16="http://schemas.microsoft.com/office/drawing/2014/main" id="{F8ADE46C-E73B-4DCF-BA5D-BC4979FCB6E4}"/>
              </a:ext>
            </a:extLst>
          </p:cNvPr>
          <p:cNvSpPr>
            <a:spLocks noGrp="1"/>
          </p:cNvSpPr>
          <p:nvPr>
            <p:ph type="body" sz="quarter" idx="31" hasCustomPrompt="1"/>
          </p:nvPr>
        </p:nvSpPr>
        <p:spPr>
          <a:xfrm>
            <a:off x="1215790" y="7780965"/>
            <a:ext cx="3846818" cy="965582"/>
          </a:xfrm>
        </p:spPr>
        <p:txBody>
          <a:bodyPr anchor="t">
            <a:noAutofit/>
          </a:bodyPr>
          <a:lstStyle>
            <a:lvl1pPr marL="0" indent="0" algn="l">
              <a:buNone/>
              <a:defRPr sz="4266" b="1" i="0" baseline="0"/>
            </a:lvl1pPr>
          </a:lstStyle>
          <a:p>
            <a:pPr lvl="0"/>
            <a:r>
              <a:rPr lang="en-US" dirty="0"/>
              <a:t>Activity #6</a:t>
            </a:r>
          </a:p>
        </p:txBody>
      </p:sp>
      <p:sp>
        <p:nvSpPr>
          <p:cNvPr id="29" name="Marcador de texto 11">
            <a:extLst>
              <a:ext uri="{FF2B5EF4-FFF2-40B4-BE49-F238E27FC236}">
                <a16:creationId xmlns:a16="http://schemas.microsoft.com/office/drawing/2014/main" id="{25FE3972-2914-4F50-8BA3-C3D11292661C}"/>
              </a:ext>
            </a:extLst>
          </p:cNvPr>
          <p:cNvSpPr>
            <a:spLocks noGrp="1"/>
          </p:cNvSpPr>
          <p:nvPr>
            <p:ph type="body" sz="quarter" idx="32" hasCustomPrompt="1"/>
          </p:nvPr>
        </p:nvSpPr>
        <p:spPr>
          <a:xfrm>
            <a:off x="10265182" y="7780965"/>
            <a:ext cx="3846818" cy="965582"/>
          </a:xfrm>
        </p:spPr>
        <p:txBody>
          <a:bodyPr anchor="t">
            <a:noAutofit/>
          </a:bodyPr>
          <a:lstStyle>
            <a:lvl1pPr marL="0" indent="0" algn="l">
              <a:buNone/>
              <a:defRPr sz="4266" b="1" i="0" baseline="0"/>
            </a:lvl1pPr>
          </a:lstStyle>
          <a:p>
            <a:pPr lvl="0"/>
            <a:r>
              <a:rPr lang="en-US" dirty="0"/>
              <a:t>Activity #8</a:t>
            </a:r>
          </a:p>
        </p:txBody>
      </p:sp>
      <p:sp>
        <p:nvSpPr>
          <p:cNvPr id="30" name="Marcador de texto 11">
            <a:extLst>
              <a:ext uri="{FF2B5EF4-FFF2-40B4-BE49-F238E27FC236}">
                <a16:creationId xmlns:a16="http://schemas.microsoft.com/office/drawing/2014/main" id="{5304982E-FA64-4ECA-8EA3-0B4EEC316F06}"/>
              </a:ext>
            </a:extLst>
          </p:cNvPr>
          <p:cNvSpPr>
            <a:spLocks noGrp="1"/>
          </p:cNvSpPr>
          <p:nvPr>
            <p:ph type="body" sz="quarter" idx="33" hasCustomPrompt="1"/>
          </p:nvPr>
        </p:nvSpPr>
        <p:spPr>
          <a:xfrm>
            <a:off x="14777942" y="7780965"/>
            <a:ext cx="3846818" cy="965582"/>
          </a:xfrm>
        </p:spPr>
        <p:txBody>
          <a:bodyPr anchor="t">
            <a:noAutofit/>
          </a:bodyPr>
          <a:lstStyle>
            <a:lvl1pPr marL="0" indent="0" algn="l">
              <a:buNone/>
              <a:defRPr sz="4266" b="1" i="0" baseline="0"/>
            </a:lvl1pPr>
          </a:lstStyle>
          <a:p>
            <a:pPr lvl="0"/>
            <a:r>
              <a:rPr lang="en-US" dirty="0"/>
              <a:t>Activity #9</a:t>
            </a:r>
          </a:p>
        </p:txBody>
      </p:sp>
      <p:sp>
        <p:nvSpPr>
          <p:cNvPr id="36" name="Marcador de texto 11">
            <a:extLst>
              <a:ext uri="{FF2B5EF4-FFF2-40B4-BE49-F238E27FC236}">
                <a16:creationId xmlns:a16="http://schemas.microsoft.com/office/drawing/2014/main" id="{17E698FB-FB88-4407-9C0D-7F2B6D2D332F}"/>
              </a:ext>
            </a:extLst>
          </p:cNvPr>
          <p:cNvSpPr>
            <a:spLocks noGrp="1"/>
          </p:cNvSpPr>
          <p:nvPr>
            <p:ph type="body" sz="quarter" idx="34" hasCustomPrompt="1"/>
          </p:nvPr>
        </p:nvSpPr>
        <p:spPr>
          <a:xfrm>
            <a:off x="19314572" y="7780965"/>
            <a:ext cx="3846818" cy="965582"/>
          </a:xfrm>
        </p:spPr>
        <p:txBody>
          <a:bodyPr anchor="t">
            <a:noAutofit/>
          </a:bodyPr>
          <a:lstStyle>
            <a:lvl1pPr marL="0" indent="0" algn="l">
              <a:buNone/>
              <a:defRPr sz="4266" b="1" i="0" baseline="0"/>
            </a:lvl1pPr>
          </a:lstStyle>
          <a:p>
            <a:pPr lvl="0"/>
            <a:r>
              <a:rPr lang="en-US" dirty="0"/>
              <a:t>Activity #10</a:t>
            </a:r>
          </a:p>
        </p:txBody>
      </p:sp>
      <p:sp>
        <p:nvSpPr>
          <p:cNvPr id="37" name="Marcador de posición de imagen 6">
            <a:extLst>
              <a:ext uri="{FF2B5EF4-FFF2-40B4-BE49-F238E27FC236}">
                <a16:creationId xmlns:a16="http://schemas.microsoft.com/office/drawing/2014/main" id="{6E9373B7-AAE7-4B07-B6CD-0179E7E5C765}"/>
              </a:ext>
            </a:extLst>
          </p:cNvPr>
          <p:cNvSpPr>
            <a:spLocks noGrp="1"/>
          </p:cNvSpPr>
          <p:nvPr>
            <p:ph type="pic" sz="quarter" idx="35" hasCustomPrompt="1"/>
          </p:nvPr>
        </p:nvSpPr>
        <p:spPr>
          <a:xfrm>
            <a:off x="5754009" y="8780737"/>
            <a:ext cx="3840000" cy="3762298"/>
          </a:xfrm>
        </p:spPr>
        <p:txBody>
          <a:bodyPr>
            <a:normAutofit/>
          </a:bodyPr>
          <a:lstStyle>
            <a:lvl1pPr marL="0" indent="0" algn="ctr">
              <a:buNone/>
              <a:defRPr sz="2934" baseline="0"/>
            </a:lvl1pPr>
          </a:lstStyle>
          <a:p>
            <a:r>
              <a:rPr lang="en-US" dirty="0"/>
              <a:t>An image, an icon, a photo, etc.</a:t>
            </a:r>
          </a:p>
        </p:txBody>
      </p:sp>
      <p:sp>
        <p:nvSpPr>
          <p:cNvPr id="38" name="Marcador de posición de imagen 6">
            <a:extLst>
              <a:ext uri="{FF2B5EF4-FFF2-40B4-BE49-F238E27FC236}">
                <a16:creationId xmlns:a16="http://schemas.microsoft.com/office/drawing/2014/main" id="{2DBA4745-EC17-466F-972C-8AD0D7237AAC}"/>
              </a:ext>
            </a:extLst>
          </p:cNvPr>
          <p:cNvSpPr>
            <a:spLocks noGrp="1"/>
          </p:cNvSpPr>
          <p:nvPr>
            <p:ph type="pic" sz="quarter" idx="36" hasCustomPrompt="1"/>
          </p:nvPr>
        </p:nvSpPr>
        <p:spPr>
          <a:xfrm>
            <a:off x="10268585" y="8780737"/>
            <a:ext cx="3840000" cy="3762298"/>
          </a:xfrm>
        </p:spPr>
        <p:txBody>
          <a:bodyPr>
            <a:normAutofit/>
          </a:bodyPr>
          <a:lstStyle>
            <a:lvl1pPr marL="0" indent="0" algn="ctr">
              <a:buNone/>
              <a:defRPr sz="2934" baseline="0"/>
            </a:lvl1pPr>
          </a:lstStyle>
          <a:p>
            <a:r>
              <a:rPr lang="en-US" dirty="0"/>
              <a:t>An image, an icon, a photo, etc.</a:t>
            </a:r>
          </a:p>
        </p:txBody>
      </p:sp>
      <p:sp>
        <p:nvSpPr>
          <p:cNvPr id="39" name="Marcador de posición de imagen 6">
            <a:extLst>
              <a:ext uri="{FF2B5EF4-FFF2-40B4-BE49-F238E27FC236}">
                <a16:creationId xmlns:a16="http://schemas.microsoft.com/office/drawing/2014/main" id="{F203A319-E692-4A33-92E9-732978AFF45E}"/>
              </a:ext>
            </a:extLst>
          </p:cNvPr>
          <p:cNvSpPr>
            <a:spLocks noGrp="1"/>
          </p:cNvSpPr>
          <p:nvPr>
            <p:ph type="pic" sz="quarter" idx="37" hasCustomPrompt="1"/>
          </p:nvPr>
        </p:nvSpPr>
        <p:spPr>
          <a:xfrm>
            <a:off x="14781345" y="8780737"/>
            <a:ext cx="3840000" cy="3762298"/>
          </a:xfrm>
        </p:spPr>
        <p:txBody>
          <a:bodyPr>
            <a:normAutofit/>
          </a:bodyPr>
          <a:lstStyle>
            <a:lvl1pPr marL="0" indent="0" algn="ctr">
              <a:buNone/>
              <a:defRPr sz="2934" baseline="0"/>
            </a:lvl1pPr>
          </a:lstStyle>
          <a:p>
            <a:r>
              <a:rPr lang="en-US" dirty="0"/>
              <a:t>An image, an icon, a photo, etc.</a:t>
            </a:r>
          </a:p>
        </p:txBody>
      </p:sp>
      <p:sp>
        <p:nvSpPr>
          <p:cNvPr id="40" name="Marcador de posición de imagen 6">
            <a:extLst>
              <a:ext uri="{FF2B5EF4-FFF2-40B4-BE49-F238E27FC236}">
                <a16:creationId xmlns:a16="http://schemas.microsoft.com/office/drawing/2014/main" id="{E0F8FEFA-6DBC-4C95-BD22-28DD10139F17}"/>
              </a:ext>
            </a:extLst>
          </p:cNvPr>
          <p:cNvSpPr>
            <a:spLocks noGrp="1"/>
          </p:cNvSpPr>
          <p:nvPr>
            <p:ph type="pic" sz="quarter" idx="38" hasCustomPrompt="1"/>
          </p:nvPr>
        </p:nvSpPr>
        <p:spPr>
          <a:xfrm>
            <a:off x="19317975" y="8780737"/>
            <a:ext cx="3840000" cy="3762298"/>
          </a:xfrm>
        </p:spPr>
        <p:txBody>
          <a:bodyPr>
            <a:normAutofit/>
          </a:bodyPr>
          <a:lstStyle>
            <a:lvl1pPr marL="0" indent="0" algn="ctr">
              <a:buNone/>
              <a:defRPr sz="2934" baseline="0"/>
            </a:lvl1pPr>
          </a:lstStyle>
          <a:p>
            <a:r>
              <a:rPr lang="en-US" dirty="0"/>
              <a:t>An image, an icon, a photo, etc.</a:t>
            </a:r>
          </a:p>
        </p:txBody>
      </p:sp>
    </p:spTree>
    <p:extLst>
      <p:ext uri="{BB962C8B-B14F-4D97-AF65-F5344CB8AC3E}">
        <p14:creationId xmlns:p14="http://schemas.microsoft.com/office/powerpoint/2010/main" val="2459548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3" y="326115"/>
            <a:ext cx="2194219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cxnSp>
        <p:nvCxnSpPr>
          <p:cNvPr id="36" name="Conector recto 35"/>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93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757976"/>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617514"/>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617514"/>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617514"/>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090522"/>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090522"/>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090522"/>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617514"/>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982698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870862"/>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730398"/>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730398"/>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730398"/>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203406"/>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203406"/>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203406"/>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730398"/>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a:off x="3681161" y="2107786"/>
            <a:ext cx="20702842" cy="0"/>
          </a:xfrm>
          <a:prstGeom prst="line">
            <a:avLst/>
          </a:prstGeom>
          <a:ln w="3810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32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phic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2681115"/>
            <a:ext cx="21945602" cy="10158590"/>
          </a:xfrm>
        </p:spPr>
        <p:txBody>
          <a:bodyPr>
            <a:normAutofit/>
          </a:bodyPr>
          <a:lstStyle>
            <a:lvl1pPr marL="0" indent="0" algn="ctr">
              <a:buNone/>
              <a:defRPr sz="6400"/>
            </a:lvl1pPr>
          </a:lstStyle>
          <a:p>
            <a:r>
              <a:rPr lang="en-US" dirty="0"/>
              <a:t>Click on the icon to insert a graphic</a:t>
            </a:r>
          </a:p>
        </p:txBody>
      </p:sp>
      <p:sp>
        <p:nvSpPr>
          <p:cNvPr id="8"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202736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phic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3187702"/>
            <a:ext cx="21945602" cy="9652000"/>
          </a:xfrm>
        </p:spPr>
        <p:txBody>
          <a:bodyPr>
            <a:normAutofit/>
          </a:bodyPr>
          <a:lstStyle>
            <a:lvl1pPr marL="0" indent="0" algn="ctr">
              <a:buNone/>
              <a:defRPr sz="6400"/>
            </a:lvl1pPr>
          </a:lstStyle>
          <a:p>
            <a:r>
              <a:rPr lang="en-US" dirty="0"/>
              <a:t>Click on the icon to insert a graphic</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59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ic and Description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58"/>
            <a:ext cx="20464080" cy="1718736"/>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12525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Picture Placeholder 6"/>
          <p:cNvSpPr>
            <a:spLocks noGrp="1"/>
          </p:cNvSpPr>
          <p:nvPr>
            <p:ph type="pic" sz="quarter" idx="14"/>
          </p:nvPr>
        </p:nvSpPr>
        <p:spPr>
          <a:xfrm>
            <a:off x="11020427" y="3306237"/>
            <a:ext cx="12144374" cy="5429250"/>
          </a:xfrm>
        </p:spPr>
        <p:txBody>
          <a:bodyPr/>
          <a:lstStyle/>
          <a:p>
            <a:r>
              <a:rPr lang="en-US"/>
              <a:t>Click icon to add picture</a:t>
            </a:r>
          </a:p>
        </p:txBody>
      </p:sp>
    </p:spTree>
    <p:extLst>
      <p:ext uri="{BB962C8B-B14F-4D97-AF65-F5344CB8AC3E}">
        <p14:creationId xmlns:p14="http://schemas.microsoft.com/office/powerpoint/2010/main" val="3976708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raphic and Descrip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cxnSp>
        <p:nvCxnSpPr>
          <p:cNvPr id="9" name="Conector recto 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00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Just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Just a title.</a:t>
            </a:r>
            <a:endParaRPr lang="en-US" dirty="0"/>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4196923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n-US" noProof="0"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48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deo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7" y="262458"/>
            <a:ext cx="19922214" cy="1718736"/>
          </a:xfrm>
        </p:spPr>
        <p:txBody>
          <a:bodyPr/>
          <a:lstStyle/>
          <a:p>
            <a:r>
              <a:rPr lang="en-US"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2"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spTree>
    <p:extLst>
      <p:ext uri="{BB962C8B-B14F-4D97-AF65-F5344CB8AC3E}">
        <p14:creationId xmlns:p14="http://schemas.microsoft.com/office/powerpoint/2010/main" val="3371174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deo 3">
    <p:spTree>
      <p:nvGrpSpPr>
        <p:cNvPr id="1" name=""/>
        <p:cNvGrpSpPr/>
        <p:nvPr/>
      </p:nvGrpSpPr>
      <p:grpSpPr>
        <a:xfrm>
          <a:off x="0" y="0"/>
          <a:ext cx="0" cy="0"/>
          <a:chOff x="0" y="0"/>
          <a:chExt cx="0" cy="0"/>
        </a:xfrm>
      </p:grpSpPr>
      <p:sp>
        <p:nvSpPr>
          <p:cNvPr id="7" name="Marcador de medios 6"/>
          <p:cNvSpPr>
            <a:spLocks noGrp="1"/>
          </p:cNvSpPr>
          <p:nvPr>
            <p:ph type="media" sz="quarter" idx="13" hasCustomPrompt="1"/>
          </p:nvPr>
        </p:nvSpPr>
        <p:spPr>
          <a:xfrm>
            <a:off x="0" y="2"/>
            <a:ext cx="24384000" cy="13716000"/>
          </a:xfrm>
        </p:spPr>
        <p:txBody>
          <a:bodyPr>
            <a:normAutofit/>
          </a:bodyPr>
          <a:lstStyle>
            <a:lvl1pPr marL="0" indent="0" algn="ctr">
              <a:buNone/>
              <a:defRPr sz="6400" baseline="0"/>
            </a:lvl1pPr>
          </a:lstStyle>
          <a:p>
            <a:r>
              <a:rPr lang="en-US" noProof="0" dirty="0"/>
              <a:t>Click on the icon to insert a movie and resize as needed</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59249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ángulo 5"/>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Marcador de fecha 1"/>
          <p:cNvSpPr>
            <a:spLocks noGrp="1"/>
          </p:cNvSpPr>
          <p:nvPr>
            <p:ph type="dt" sz="half" idx="10"/>
          </p:nvPr>
        </p:nvSpPr>
        <p:spPr/>
        <p:txBody>
          <a:bodyPr/>
          <a:lstStyle/>
          <a:p>
            <a:fld id="{CB3A64B5-0EBF-4FDB-9081-6F460CBDB670}" type="datetimeFigureOut">
              <a:rPr lang="en-US" smtClean="0"/>
              <a:t>11/1/2018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16EA244-3068-4C8A-AA8A-D8A7BC664878}" type="slidenum">
              <a:rPr lang="en-US" smtClean="0"/>
              <a:t>‹#›</a:t>
            </a:fld>
            <a:endParaRPr lang="en-US"/>
          </a:p>
        </p:txBody>
      </p:sp>
      <p:sp>
        <p:nvSpPr>
          <p:cNvPr id="5" name="Rectángulo 4"/>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Tree>
    <p:extLst>
      <p:ext uri="{BB962C8B-B14F-4D97-AF65-F5344CB8AC3E}">
        <p14:creationId xmlns:p14="http://schemas.microsoft.com/office/powerpoint/2010/main" val="1307916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reak 1">
    <p:spTree>
      <p:nvGrpSpPr>
        <p:cNvPr id="1" name=""/>
        <p:cNvGrpSpPr/>
        <p:nvPr/>
      </p:nvGrpSpPr>
      <p:grpSpPr>
        <a:xfrm>
          <a:off x="0" y="0"/>
          <a:ext cx="0" cy="0"/>
          <a:chOff x="0" y="0"/>
          <a:chExt cx="0" cy="0"/>
        </a:xfrm>
      </p:grpSpPr>
      <p:sp>
        <p:nvSpPr>
          <p:cNvPr id="9" name="Marcador de texto 8"/>
          <p:cNvSpPr>
            <a:spLocks noGrp="1"/>
          </p:cNvSpPr>
          <p:nvPr>
            <p:ph type="body" sz="quarter" idx="13" hasCustomPrompt="1"/>
          </p:nvPr>
        </p:nvSpPr>
        <p:spPr>
          <a:xfrm>
            <a:off x="5920886" y="618591"/>
            <a:ext cx="12566368" cy="12493042"/>
          </a:xfrm>
        </p:spPr>
        <p:txBody>
          <a:bodyPr anchor="ctr">
            <a:noAutofit/>
          </a:bodyPr>
          <a:lstStyle>
            <a:lvl1pPr marL="0" indent="0" algn="ctr">
              <a:buNone/>
              <a:defRPr sz="63732" b="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6331062" y="3760668"/>
            <a:ext cx="11746016" cy="6208888"/>
          </a:xfrm>
        </p:spPr>
        <p:txBody>
          <a:bodyPr anchor="ctr"/>
          <a:lstStyle>
            <a:lvl1pPr algn="r">
              <a:defRPr sz="11734"/>
            </a:lvl1pPr>
          </a:lstStyle>
          <a:p>
            <a:r>
              <a:rPr lang="en-US" dirty="0"/>
              <a:t>Break</a:t>
            </a:r>
          </a:p>
        </p:txBody>
      </p:sp>
    </p:spTree>
    <p:extLst>
      <p:ext uri="{BB962C8B-B14F-4D97-AF65-F5344CB8AC3E}">
        <p14:creationId xmlns:p14="http://schemas.microsoft.com/office/powerpoint/2010/main" val="1767446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reak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199" y="8054871"/>
            <a:ext cx="23047006" cy="2555706"/>
          </a:xfrm>
        </p:spPr>
        <p:txBody>
          <a:bodyPr anchor="ctr"/>
          <a:lstStyle>
            <a:lvl1pPr algn="l">
              <a:defRPr sz="11734"/>
            </a:lvl1pPr>
          </a:lstStyle>
          <a:p>
            <a:r>
              <a:rPr lang="en-US" dirty="0"/>
              <a:t>Break</a:t>
            </a:r>
          </a:p>
        </p:txBody>
      </p:sp>
      <p:sp>
        <p:nvSpPr>
          <p:cNvPr id="9" name="Marcador de texto 8"/>
          <p:cNvSpPr>
            <a:spLocks noGrp="1"/>
          </p:cNvSpPr>
          <p:nvPr>
            <p:ph type="body" sz="quarter" idx="13" hasCustomPrompt="1"/>
          </p:nvPr>
        </p:nvSpPr>
        <p:spPr>
          <a:xfrm>
            <a:off x="9667118" y="2"/>
            <a:ext cx="12566368" cy="7654016"/>
          </a:xfrm>
        </p:spPr>
        <p:txBody>
          <a:bodyPr anchor="ctr">
            <a:noAutofit/>
          </a:bodyPr>
          <a:lstStyle>
            <a:lvl1pPr marL="0" indent="0" algn="r">
              <a:buNone/>
              <a:defRPr sz="53066" b="1" i="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10" name="Conector recto 9"/>
          <p:cNvCxnSpPr/>
          <p:nvPr/>
        </p:nvCxnSpPr>
        <p:spPr>
          <a:xfrm>
            <a:off x="3681161" y="1061057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982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redits 1">
    <p:spTree>
      <p:nvGrpSpPr>
        <p:cNvPr id="1" name=""/>
        <p:cNvGrpSpPr/>
        <p:nvPr/>
      </p:nvGrpSpPr>
      <p:grpSpPr>
        <a:xfrm>
          <a:off x="0" y="0"/>
          <a:ext cx="0" cy="0"/>
          <a:chOff x="0" y="0"/>
          <a:chExt cx="0" cy="0"/>
        </a:xfrm>
      </p:grpSpPr>
      <p:sp>
        <p:nvSpPr>
          <p:cNvPr id="8" name="Marcador de texto 7"/>
          <p:cNvSpPr>
            <a:spLocks noGrp="1"/>
          </p:cNvSpPr>
          <p:nvPr>
            <p:ph type="body" sz="quarter" idx="18" hasCustomPrompt="1"/>
          </p:nvPr>
        </p:nvSpPr>
        <p:spPr>
          <a:xfrm>
            <a:off x="2749931" y="6656893"/>
            <a:ext cx="18884134" cy="3703246"/>
          </a:xfrm>
        </p:spPr>
        <p:txBody>
          <a:bodyPr anchor="t">
            <a:noAutofit/>
          </a:bodyPr>
          <a:lstStyle>
            <a:lvl1pPr marL="0" indent="0" algn="ctr">
              <a:lnSpc>
                <a:spcPct val="90000"/>
              </a:lnSpc>
              <a:buNone/>
              <a:defRPr sz="4266" baseline="0">
                <a:solidFill>
                  <a:srgbClr val="5B5B5B"/>
                </a:solidFill>
              </a:defRPr>
            </a:lvl1pPr>
          </a:lstStyle>
          <a:p>
            <a:pPr lvl="0"/>
            <a:r>
              <a:rPr lang="en-US" dirty="0"/>
              <a:t>Attributions:</a:t>
            </a:r>
          </a:p>
          <a:p>
            <a:pPr lvl="0"/>
            <a:r>
              <a:rPr lang="en-US" dirty="0"/>
              <a:t>Author 1, Author 2, Author 3, Author 4, etc.</a:t>
            </a:r>
          </a:p>
        </p:txBody>
      </p:sp>
      <p:sp>
        <p:nvSpPr>
          <p:cNvPr id="2" name="Título 1"/>
          <p:cNvSpPr>
            <a:spLocks noGrp="1"/>
          </p:cNvSpPr>
          <p:nvPr>
            <p:ph type="title" hasCustomPrompt="1"/>
          </p:nvPr>
        </p:nvSpPr>
        <p:spPr>
          <a:xfrm>
            <a:off x="2189513" y="4422426"/>
            <a:ext cx="20004978" cy="2286000"/>
          </a:xfrm>
        </p:spPr>
        <p:txBody>
          <a:bodyPr anchor="b"/>
          <a:lstStyle>
            <a:lvl1pPr algn="ctr">
              <a:defRPr sz="7466"/>
            </a:lvl1p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texto 19"/>
          <p:cNvSpPr>
            <a:spLocks noGrp="1"/>
          </p:cNvSpPr>
          <p:nvPr>
            <p:ph type="body" sz="quarter" idx="17" hasCustomPrompt="1"/>
          </p:nvPr>
        </p:nvSpPr>
        <p:spPr>
          <a:xfrm>
            <a:off x="11411587" y="-109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760019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er 2">
    <p:spTree>
      <p:nvGrpSpPr>
        <p:cNvPr id="1" name=""/>
        <p:cNvGrpSpPr/>
        <p:nvPr/>
      </p:nvGrpSpPr>
      <p:grpSpPr>
        <a:xfrm>
          <a:off x="0" y="0"/>
          <a:ext cx="0" cy="0"/>
          <a:chOff x="0" y="0"/>
          <a:chExt cx="0" cy="0"/>
        </a:xfrm>
      </p:grpSpPr>
      <p:sp>
        <p:nvSpPr>
          <p:cNvPr id="13" name="Marcador de posición de imagen 13"/>
          <p:cNvSpPr>
            <a:spLocks noGrp="1"/>
          </p:cNvSpPr>
          <p:nvPr>
            <p:ph type="pic" sz="quarter" idx="13" hasCustomPrompt="1"/>
          </p:nvPr>
        </p:nvSpPr>
        <p:spPr>
          <a:xfrm>
            <a:off x="0" y="11627557"/>
            <a:ext cx="24384000" cy="2088442"/>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title" hasCustomPrompt="1"/>
          </p:nvPr>
        </p:nvSpPr>
        <p:spPr>
          <a:xfrm>
            <a:off x="1219200" y="3897551"/>
            <a:ext cx="21945600" cy="4109114"/>
          </a:xfrm>
        </p:spPr>
        <p:txBody>
          <a:bodyPr anchor="ctr"/>
          <a:lstStyle>
            <a:lvl1pPr algn="ctr">
              <a:lnSpc>
                <a:spcPct val="90000"/>
              </a:lnSpc>
              <a:defRPr sz="11734"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52524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CB3A64B5-0EBF-4FDB-9081-6F460CBDB67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8715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706534"/>
            <a:ext cx="21945600" cy="2286000"/>
          </a:xfrm>
        </p:spPr>
        <p:txBody>
          <a:bodyPr/>
          <a:lstStyle>
            <a:lvl1pPr algn="ctr">
              <a:defRPr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11/1/2018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506623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11/1/2018</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 id="2147484807" r:id="rId13"/>
    <p:sldLayoutId id="2147484808" r:id="rId14"/>
    <p:sldLayoutId id="2147484809" r:id="rId15"/>
    <p:sldLayoutId id="2147484810" r:id="rId16"/>
    <p:sldLayoutId id="2147484811" r:id="rId17"/>
    <p:sldLayoutId id="2147484812" r:id="rId18"/>
    <p:sldLayoutId id="2147484813" r:id="rId19"/>
    <p:sldLayoutId id="2147484814" r:id="rId20"/>
    <p:sldLayoutId id="2147484815" r:id="rId21"/>
    <p:sldLayoutId id="2147484816" r:id="rId22"/>
    <p:sldLayoutId id="2147484817" r:id="rId23"/>
    <p:sldLayoutId id="2147484818" r:id="rId24"/>
    <p:sldLayoutId id="2147484819" r:id="rId25"/>
    <p:sldLayoutId id="2147484820" r:id="rId26"/>
    <p:sldLayoutId id="2147484821" r:id="rId27"/>
    <p:sldLayoutId id="2147484822" r:id="rId28"/>
    <p:sldLayoutId id="2147484823" r:id="rId29"/>
    <p:sldLayoutId id="2147484824" r:id="rId30"/>
    <p:sldLayoutId id="2147484825" r:id="rId31"/>
    <p:sldLayoutId id="2147484826" r:id="rId32"/>
    <p:sldLayoutId id="2147484827" r:id="rId33"/>
    <p:sldLayoutId id="2147484828" r:id="rId34"/>
    <p:sldLayoutId id="2147484829" r:id="rId35"/>
    <p:sldLayoutId id="2147484830" r:id="rId36"/>
    <p:sldLayoutId id="2147484831" r:id="rId37"/>
    <p:sldLayoutId id="2147484832" r:id="rId38"/>
    <p:sldLayoutId id="2147484833" r:id="rId39"/>
    <p:sldLayoutId id="2147484834" r:id="rId40"/>
    <p:sldLayoutId id="2147484835" r:id="rId41"/>
    <p:sldLayoutId id="2147484836" r:id="rId42"/>
    <p:sldLayoutId id="2147484837" r:id="rId43"/>
    <p:sldLayoutId id="2147484838" r:id="rId44"/>
    <p:sldLayoutId id="2147484839" r:id="rId45"/>
    <p:sldLayoutId id="2147484840" r:id="rId46"/>
    <p:sldLayoutId id="2147484841" r:id="rId47"/>
    <p:sldLayoutId id="2147484842" r:id="rId48"/>
    <p:sldLayoutId id="2147484843" r:id="rId49"/>
    <p:sldLayoutId id="2147484844" r:id="rId50"/>
    <p:sldLayoutId id="2147484845" r:id="rId51"/>
    <p:sldLayoutId id="2147484846" r:id="rId52"/>
    <p:sldLayoutId id="2147484874" r:id="rId53"/>
    <p:sldLayoutId id="2147484847" r:id="rId54"/>
    <p:sldLayoutId id="2147484848" r:id="rId55"/>
    <p:sldLayoutId id="2147484849" r:id="rId56"/>
    <p:sldLayoutId id="2147484850" r:id="rId57"/>
    <p:sldLayoutId id="2147484851" r:id="rId58"/>
    <p:sldLayoutId id="2147484852" r:id="rId59"/>
    <p:sldLayoutId id="2147484853" r:id="rId60"/>
    <p:sldLayoutId id="2147484854" r:id="rId61"/>
    <p:sldLayoutId id="2147484855" r:id="rId62"/>
    <p:sldLayoutId id="2147484873" r:id="rId63"/>
    <p:sldLayoutId id="2147484856" r:id="rId64"/>
    <p:sldLayoutId id="2147484857" r:id="rId65"/>
    <p:sldLayoutId id="2147484858" r:id="rId66"/>
    <p:sldLayoutId id="2147484859" r:id="rId67"/>
    <p:sldLayoutId id="2147484860" r:id="rId68"/>
    <p:sldLayoutId id="2147484861" r:id="rId69"/>
    <p:sldLayoutId id="2147484862" r:id="rId70"/>
    <p:sldLayoutId id="2147484863" r:id="rId71"/>
    <p:sldLayoutId id="2147484864" r:id="rId72"/>
    <p:sldLayoutId id="2147484865" r:id="rId73"/>
    <p:sldLayoutId id="2147484866" r:id="rId74"/>
    <p:sldLayoutId id="2147484867" r:id="rId75"/>
    <p:sldLayoutId id="2147484868" r:id="rId76"/>
    <p:sldLayoutId id="2147484869" r:id="rId77"/>
    <p:sldLayoutId id="2147484870" r:id="rId78"/>
    <p:sldLayoutId id="2147484871" r:id="rId79"/>
    <p:sldLayoutId id="2147484872" r:id="rId80"/>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extension.psu.edu/spotted-lanternfly"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DD8DB879-0822-410C-8A7E-492A796FF89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5: Controlling Spotted Lanternfly on Your Property">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5: Controlling Spotted Lanternfly on Your Property</a:t>
            </a:r>
            <a:endParaRPr lang="en-US" sz="8800" dirty="0">
              <a:solidFill>
                <a:schemeClr val="bg1"/>
              </a:solidFill>
            </a:endParaRPr>
          </a:p>
        </p:txBody>
      </p:sp>
    </p:spTree>
    <p:extLst>
      <p:ext uri="{BB962C8B-B14F-4D97-AF65-F5344CB8AC3E}">
        <p14:creationId xmlns:p14="http://schemas.microsoft.com/office/powerpoint/2010/main" val="405543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descr="Banded tree with dead spotted lanternfly stuck to band.">
            <a:extLst>
              <a:ext uri="{FF2B5EF4-FFF2-40B4-BE49-F238E27FC236}">
                <a16:creationId xmlns:a16="http://schemas.microsoft.com/office/drawing/2014/main" id="{DEBFBC3D-6BB5-4C9E-BCCB-679B9AD4F0D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Slide Text">
            <a:extLst>
              <a:ext uri="{FF2B5EF4-FFF2-40B4-BE49-F238E27FC236}">
                <a16:creationId xmlns:a16="http://schemas.microsoft.com/office/drawing/2014/main" id="{E34B815E-6435-495D-8051-6270CE761C71}"/>
              </a:ext>
            </a:extLst>
          </p:cNvPr>
          <p:cNvSpPr>
            <a:spLocks noGrp="1"/>
          </p:cNvSpPr>
          <p:nvPr>
            <p:ph type="body" sz="quarter" idx="18"/>
          </p:nvPr>
        </p:nvSpPr>
        <p:spPr/>
        <p:txBody>
          <a:bodyPr/>
          <a:lstStyle/>
          <a:p>
            <a:pPr marL="1143000" indent="-1143000">
              <a:buClr>
                <a:srgbClr val="F47D00"/>
              </a:buClr>
              <a:buFont typeface="Wingdings" panose="05000000000000000000" pitchFamily="2" charset="2"/>
              <a:buChar char="§"/>
            </a:pPr>
            <a:r>
              <a:rPr lang="en-US" dirty="0"/>
              <a:t>Trap tree method using Ailanthus (tree-of-heaven)</a:t>
            </a:r>
          </a:p>
          <a:p>
            <a:pPr marL="1143000" indent="-1143000">
              <a:buClr>
                <a:srgbClr val="F47D00"/>
              </a:buClr>
              <a:buFont typeface="Wingdings" panose="05000000000000000000" pitchFamily="2" charset="2"/>
              <a:buChar char="§"/>
            </a:pPr>
            <a:r>
              <a:rPr lang="en-US" dirty="0"/>
              <a:t>Tree banding</a:t>
            </a:r>
          </a:p>
          <a:p>
            <a:pPr marL="1143000" indent="-1143000">
              <a:buClr>
                <a:srgbClr val="F47D00"/>
              </a:buClr>
              <a:buFont typeface="Wingdings" panose="05000000000000000000" pitchFamily="2" charset="2"/>
              <a:buChar char="§"/>
            </a:pPr>
            <a:r>
              <a:rPr lang="en-US" dirty="0"/>
              <a:t>Insecticides</a:t>
            </a:r>
          </a:p>
        </p:txBody>
      </p:sp>
      <p:sp>
        <p:nvSpPr>
          <p:cNvPr id="5" name="Spotted Lanternfly Management">
            <a:extLst>
              <a:ext uri="{FF2B5EF4-FFF2-40B4-BE49-F238E27FC236}">
                <a16:creationId xmlns:a16="http://schemas.microsoft.com/office/drawing/2014/main" id="{84B4E47A-36E6-40F8-A618-2FAE2F60629C}"/>
              </a:ext>
            </a:extLst>
          </p:cNvPr>
          <p:cNvSpPr>
            <a:spLocks noGrp="1"/>
          </p:cNvSpPr>
          <p:nvPr>
            <p:ph type="title"/>
          </p:nvPr>
        </p:nvSpPr>
        <p:spPr/>
        <p:txBody>
          <a:bodyPr/>
          <a:lstStyle/>
          <a:p>
            <a:r>
              <a:rPr lang="en-US" sz="6900" dirty="0"/>
              <a:t>Spotted Lanternfly Management</a:t>
            </a:r>
          </a:p>
        </p:txBody>
      </p:sp>
      <p:sp>
        <p:nvSpPr>
          <p:cNvPr id="7" name="Decorative" descr="Decorative">
            <a:extLst>
              <a:ext uri="{FF2B5EF4-FFF2-40B4-BE49-F238E27FC236}">
                <a16:creationId xmlns:a16="http://schemas.microsoft.com/office/drawing/2014/main" id="{B359F5B3-2EEA-4453-A8B5-E6BF145A8E8B}"/>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343250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 Right" descr="Adult spotted lanternflies on branches of ailanthus (tree-of">
            <a:extLst>
              <a:ext uri="{FF2B5EF4-FFF2-40B4-BE49-F238E27FC236}">
                <a16:creationId xmlns:a16="http://schemas.microsoft.com/office/drawing/2014/main" id="{BEED7C1E-FD79-4D5E-9B58-37FF2D762FE5}"/>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pic>
        <p:nvPicPr>
          <p:cNvPr id="12" name="Picture - Left" descr="Ailanthus (tree-of-heaven) with swarm of spotted lanternfly on bark.">
            <a:extLst>
              <a:ext uri="{FF2B5EF4-FFF2-40B4-BE49-F238E27FC236}">
                <a16:creationId xmlns:a16="http://schemas.microsoft.com/office/drawing/2014/main" id="{D8E08F94-4386-4FF9-98A4-C36705D3EB61}"/>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0" y="2"/>
            <a:ext cx="12192000" cy="12979256"/>
          </a:xfrm>
        </p:spPr>
      </p:pic>
      <p:sp>
        <p:nvSpPr>
          <p:cNvPr id="6" name="Spotted lanternfly and ailanthus (tree-of-heaven)">
            <a:extLst>
              <a:ext uri="{FF2B5EF4-FFF2-40B4-BE49-F238E27FC236}">
                <a16:creationId xmlns:a16="http://schemas.microsoft.com/office/drawing/2014/main" id="{A9C9CC98-94A9-4302-8049-9BDCD8B55389}"/>
              </a:ext>
            </a:extLst>
          </p:cNvPr>
          <p:cNvSpPr>
            <a:spLocks noGrp="1"/>
          </p:cNvSpPr>
          <p:nvPr>
            <p:ph type="title"/>
          </p:nvPr>
        </p:nvSpPr>
        <p:spPr>
          <a:xfrm>
            <a:off x="0" y="11709213"/>
            <a:ext cx="24384000" cy="1126538"/>
          </a:xfrm>
          <a:solidFill>
            <a:srgbClr val="FFFFFF">
              <a:alpha val="69804"/>
            </a:srgbClr>
          </a:solidFill>
        </p:spPr>
        <p:txBody>
          <a:bodyPr anchor="ctr"/>
          <a:lstStyle/>
          <a:p>
            <a:r>
              <a:rPr lang="en-US" dirty="0"/>
              <a:t> Spotted lanternfly and ailanthus (tree-of-heaven)</a:t>
            </a:r>
          </a:p>
        </p:txBody>
      </p:sp>
      <p:sp>
        <p:nvSpPr>
          <p:cNvPr id="8" name="Decorative" descr="Decorative">
            <a:extLst>
              <a:ext uri="{FF2B5EF4-FFF2-40B4-BE49-F238E27FC236}">
                <a16:creationId xmlns:a16="http://schemas.microsoft.com/office/drawing/2014/main" id="{4C436BE6-9268-4810-93C7-28B4D45CCB56}"/>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394755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Text">
            <a:extLst>
              <a:ext uri="{FF2B5EF4-FFF2-40B4-BE49-F238E27FC236}">
                <a16:creationId xmlns:a16="http://schemas.microsoft.com/office/drawing/2014/main" id="{33401DB8-C2FE-4FB2-BBEE-92B400566B4E}"/>
              </a:ext>
            </a:extLst>
          </p:cNvPr>
          <p:cNvSpPr>
            <a:spLocks noGrp="1"/>
          </p:cNvSpPr>
          <p:nvPr>
            <p:ph type="body" sz="quarter" idx="18"/>
          </p:nvPr>
        </p:nvSpPr>
        <p:spPr>
          <a:xfrm>
            <a:off x="12192001" y="2507332"/>
            <a:ext cx="11514666" cy="10273333"/>
          </a:xfrm>
        </p:spPr>
        <p:txBody>
          <a:bodyPr/>
          <a:lstStyle/>
          <a:p>
            <a:r>
              <a:rPr lang="en-US" sz="5400" b="1" dirty="0"/>
              <a:t>1. </a:t>
            </a:r>
            <a:r>
              <a:rPr lang="en-US" sz="5400" dirty="0"/>
              <a:t>Kill most tree-of-heaven on</a:t>
            </a:r>
            <a:br>
              <a:rPr lang="en-US" sz="5400" dirty="0"/>
            </a:br>
            <a:r>
              <a:rPr lang="en-US" sz="5400" dirty="0"/>
              <a:t>    the property.</a:t>
            </a:r>
            <a:endParaRPr lang="en-US" sz="5400" b="1" dirty="0"/>
          </a:p>
          <a:p>
            <a:r>
              <a:rPr lang="en-US" sz="5400" b="1" dirty="0"/>
              <a:t>2. </a:t>
            </a:r>
            <a:r>
              <a:rPr lang="en-US" sz="5400" dirty="0"/>
              <a:t>Treat remaining tree-of</a:t>
            </a:r>
            <a:br>
              <a:rPr lang="en-US" sz="5400" dirty="0"/>
            </a:br>
            <a:r>
              <a:rPr lang="en-US" sz="5400" dirty="0"/>
              <a:t>    heaven (the traps trees)</a:t>
            </a:r>
            <a:br>
              <a:rPr lang="en-US" sz="5400" dirty="0"/>
            </a:br>
            <a:r>
              <a:rPr lang="en-US" sz="5400" dirty="0"/>
              <a:t>    with systemic pesticide.</a:t>
            </a:r>
            <a:endParaRPr lang="en-US" sz="5400" b="1" dirty="0"/>
          </a:p>
          <a:p>
            <a:r>
              <a:rPr lang="en-US" sz="5400" b="1" dirty="0"/>
              <a:t>3. </a:t>
            </a:r>
            <a:r>
              <a:rPr lang="en-US" sz="5400" dirty="0"/>
              <a:t>Spotted lanternfly feed on</a:t>
            </a:r>
            <a:br>
              <a:rPr lang="en-US" sz="5400" dirty="0"/>
            </a:br>
            <a:r>
              <a:rPr lang="en-US" sz="5400" dirty="0"/>
              <a:t>    the trap trees and die.</a:t>
            </a:r>
            <a:endParaRPr lang="en-US" sz="5400" b="1" dirty="0"/>
          </a:p>
          <a:p>
            <a:pPr>
              <a:spcBef>
                <a:spcPts val="3600"/>
              </a:spcBef>
            </a:pPr>
            <a:r>
              <a:rPr lang="en-US" sz="4800" b="1" dirty="0"/>
              <a:t>Visit </a:t>
            </a:r>
            <a:r>
              <a:rPr lang="en-US" sz="4800" b="1" dirty="0">
                <a:hlinkClick r:id="rId3"/>
              </a:rPr>
              <a:t>https://extension.psu.edu/spotted-lanternfly</a:t>
            </a:r>
            <a:r>
              <a:rPr lang="en-US" sz="4800" b="1" dirty="0"/>
              <a:t> for information on identifying tree-of-heaven and using the trap tree method.</a:t>
            </a:r>
          </a:p>
          <a:p>
            <a:endParaRPr lang="en-US" dirty="0"/>
          </a:p>
        </p:txBody>
      </p:sp>
      <p:pic>
        <p:nvPicPr>
          <p:cNvPr id="8" name="Picture" descr="Dead spotted lanternflies at the bottom of a &quot;trap tree&quot;.">
            <a:extLst>
              <a:ext uri="{FF2B5EF4-FFF2-40B4-BE49-F238E27FC236}">
                <a16:creationId xmlns:a16="http://schemas.microsoft.com/office/drawing/2014/main" id="{A1003C16-577C-4E7E-8265-50B0466A78F6}"/>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rot="5400000">
            <a:off x="1220788" y="2503488"/>
            <a:ext cx="10274300" cy="10280650"/>
          </a:xfrm>
        </p:spPr>
      </p:pic>
      <p:sp>
        <p:nvSpPr>
          <p:cNvPr id="4" name="Spotted Lanternfly Management: Trap Tree Method">
            <a:extLst>
              <a:ext uri="{FF2B5EF4-FFF2-40B4-BE49-F238E27FC236}">
                <a16:creationId xmlns:a16="http://schemas.microsoft.com/office/drawing/2014/main" id="{0839C32B-8065-4789-9953-30B304C1922E}"/>
              </a:ext>
            </a:extLst>
          </p:cNvPr>
          <p:cNvSpPr>
            <a:spLocks noGrp="1"/>
          </p:cNvSpPr>
          <p:nvPr>
            <p:ph type="title"/>
          </p:nvPr>
        </p:nvSpPr>
        <p:spPr/>
        <p:txBody>
          <a:bodyPr/>
          <a:lstStyle/>
          <a:p>
            <a:r>
              <a:rPr lang="en-US" sz="6500" dirty="0"/>
              <a:t>Spotted Lanternfly Management: Trap Tree Method</a:t>
            </a:r>
          </a:p>
        </p:txBody>
      </p:sp>
      <p:sp>
        <p:nvSpPr>
          <p:cNvPr id="5" name="Decorative" descr="Decorative">
            <a:extLst>
              <a:ext uri="{FF2B5EF4-FFF2-40B4-BE49-F238E27FC236}">
                <a16:creationId xmlns:a16="http://schemas.microsoft.com/office/drawing/2014/main" id="{6475B76C-2F8D-4370-8CB8-6B64CA31B05F}"/>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41794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 Lower Right" descr="Banded trees alongside a road.">
            <a:extLst>
              <a:ext uri="{FF2B5EF4-FFF2-40B4-BE49-F238E27FC236}">
                <a16:creationId xmlns:a16="http://schemas.microsoft.com/office/drawing/2014/main" id="{4F12BC31-F88E-4998-9C6F-3A7C412EE314}"/>
              </a:ext>
            </a:extLst>
          </p:cNvPr>
          <p:cNvPicPr>
            <a:picLocks noGrp="1" noChangeAspect="1"/>
          </p:cNvPicPr>
          <p:nvPr>
            <p:ph type="pic" idx="14"/>
          </p:nvPr>
        </p:nvPicPr>
        <p:blipFill rotWithShape="1">
          <a:blip r:embed="rId3" cstate="email">
            <a:extLst>
              <a:ext uri="{28A0092B-C50C-407E-A947-70E740481C1C}">
                <a14:useLocalDpi xmlns:a14="http://schemas.microsoft.com/office/drawing/2010/main"/>
              </a:ext>
            </a:extLst>
          </a:blip>
          <a:srcRect l="90" r="90"/>
          <a:stretch/>
        </p:blipFill>
        <p:spPr/>
      </p:pic>
      <p:pic>
        <p:nvPicPr>
          <p:cNvPr id="12" name="Picture - Upper Right" descr="A banded tree with dead spotted lanternflies attached to the band. ">
            <a:extLst>
              <a:ext uri="{FF2B5EF4-FFF2-40B4-BE49-F238E27FC236}">
                <a16:creationId xmlns:a16="http://schemas.microsoft.com/office/drawing/2014/main" id="{1C10A4ED-FB24-4E04-A2DA-DDC588F9AFC2}"/>
              </a:ext>
            </a:extLst>
          </p:cNvPr>
          <p:cNvPicPr>
            <a:picLocks noGrp="1" noChangeAspect="1"/>
          </p:cNvPicPr>
          <p:nvPr>
            <p:ph type="pic" idx="13"/>
          </p:nvPr>
        </p:nvPicPr>
        <p:blipFill>
          <a:blip r:embed="rId4" cstate="email">
            <a:extLst>
              <a:ext uri="{28A0092B-C50C-407E-A947-70E740481C1C}">
                <a14:useLocalDpi xmlns:a14="http://schemas.microsoft.com/office/drawing/2010/main"/>
              </a:ext>
            </a:extLst>
          </a:blip>
          <a:srcRect/>
          <a:stretch>
            <a:fillRect/>
          </a:stretch>
        </p:blipFill>
        <p:spPr/>
      </p:pic>
      <p:pic>
        <p:nvPicPr>
          <p:cNvPr id="6" name="Picture - Left" descr="Close up image of a banded tree with dead spotted lanternflies attached to the band. ">
            <a:extLst>
              <a:ext uri="{FF2B5EF4-FFF2-40B4-BE49-F238E27FC236}">
                <a16:creationId xmlns:a16="http://schemas.microsoft.com/office/drawing/2014/main" id="{819E3E58-2DFC-49FB-8A4D-4C93CC7B6DC0}"/>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1" r="1"/>
          <a:stretch/>
        </p:blipFill>
        <p:spPr/>
      </p:pic>
      <p:cxnSp>
        <p:nvCxnSpPr>
          <p:cNvPr id="19" name="Decorative" descr="Decorative">
            <a:extLst>
              <a:ext uri="{FF2B5EF4-FFF2-40B4-BE49-F238E27FC236}">
                <a16:creationId xmlns:a16="http://schemas.microsoft.com/office/drawing/2014/main" id="{AF691E87-1D61-48FF-8166-264AE7F07328}"/>
              </a:ext>
            </a:extLst>
          </p:cNvPr>
          <p:cNvCxnSpPr>
            <a:cxnSpLocks/>
          </p:cNvCxnSpPr>
          <p:nvPr/>
        </p:nvCxnSpPr>
        <p:spPr>
          <a:xfrm>
            <a:off x="12227648" y="6858000"/>
            <a:ext cx="12537352" cy="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Decorative" descr="Decorative">
            <a:extLst>
              <a:ext uri="{FF2B5EF4-FFF2-40B4-BE49-F238E27FC236}">
                <a16:creationId xmlns:a16="http://schemas.microsoft.com/office/drawing/2014/main" id="{BD54721F-3944-4718-8DD3-BCD66AEE419F}"/>
              </a:ext>
            </a:extLst>
          </p:cNvPr>
          <p:cNvCxnSpPr>
            <a:cxnSpLocks/>
          </p:cNvCxnSpPr>
          <p:nvPr/>
        </p:nvCxnSpPr>
        <p:spPr>
          <a:xfrm>
            <a:off x="12227648" y="-133350"/>
            <a:ext cx="0" cy="1403985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Decorative" descr="Decorative">
            <a:extLst>
              <a:ext uri="{FF2B5EF4-FFF2-40B4-BE49-F238E27FC236}">
                <a16:creationId xmlns:a16="http://schemas.microsoft.com/office/drawing/2014/main" id="{0ECC266E-E9E5-4862-A17E-CC5004B96CCC}"/>
              </a:ext>
            </a:extLst>
          </p:cNvPr>
          <p:cNvSpPr>
            <a:spLocks noGrp="1"/>
          </p:cNvSpPr>
          <p:nvPr>
            <p:ph type="body" sz="quarter" idx="17"/>
          </p:nvPr>
        </p:nvSpPr>
        <p:spPr>
          <a:solidFill>
            <a:srgbClr val="F47D00"/>
          </a:solidFill>
        </p:spPr>
        <p:txBody>
          <a:bodyPr/>
          <a:lstStyle/>
          <a:p>
            <a:endParaRPr lang="en-US" dirty="0"/>
          </a:p>
        </p:txBody>
      </p:sp>
      <p:sp>
        <p:nvSpPr>
          <p:cNvPr id="22" name="Spotted Lanternfly Management: Tree Banding">
            <a:extLst>
              <a:ext uri="{FF2B5EF4-FFF2-40B4-BE49-F238E27FC236}">
                <a16:creationId xmlns:a16="http://schemas.microsoft.com/office/drawing/2014/main" id="{E7E835A2-BC1B-4770-919B-12B049894D10}"/>
              </a:ext>
            </a:extLst>
          </p:cNvPr>
          <p:cNvSpPr>
            <a:spLocks noGrp="1"/>
          </p:cNvSpPr>
          <p:nvPr>
            <p:ph type="title"/>
          </p:nvPr>
        </p:nvSpPr>
        <p:spPr>
          <a:xfrm>
            <a:off x="0" y="11730984"/>
            <a:ext cx="24398258" cy="1126538"/>
          </a:xfrm>
          <a:solidFill>
            <a:srgbClr val="FFFFFF">
              <a:alpha val="69804"/>
            </a:srgbClr>
          </a:solidFill>
        </p:spPr>
        <p:txBody>
          <a:bodyPr/>
          <a:lstStyle/>
          <a:p>
            <a:r>
              <a:rPr lang="en-US" dirty="0"/>
              <a:t> Spotted Lanternfly Management: Tree Banding</a:t>
            </a:r>
          </a:p>
        </p:txBody>
      </p:sp>
    </p:spTree>
    <p:extLst>
      <p:ext uri="{BB962C8B-B14F-4D97-AF65-F5344CB8AC3E}">
        <p14:creationId xmlns:p14="http://schemas.microsoft.com/office/powerpoint/2010/main" val="307611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Decorative" descr="Decorative">
            <a:extLst>
              <a:ext uri="{FF2B5EF4-FFF2-40B4-BE49-F238E27FC236}">
                <a16:creationId xmlns:a16="http://schemas.microsoft.com/office/drawing/2014/main" id="{9ED1FDF4-BDAA-4421-BA01-CDB467B6483C}"/>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11" name="Recommendations are in this publication on the Penn State Extension website. Read the label first!">
            <a:extLst>
              <a:ext uri="{FF2B5EF4-FFF2-40B4-BE49-F238E27FC236}">
                <a16:creationId xmlns:a16="http://schemas.microsoft.com/office/drawing/2014/main" id="{F4D9B754-DF9D-432D-BC34-F9BE0E15917D}"/>
              </a:ext>
            </a:extLst>
          </p:cNvPr>
          <p:cNvSpPr txBox="1">
            <a:spLocks/>
          </p:cNvSpPr>
          <p:nvPr/>
        </p:nvSpPr>
        <p:spPr>
          <a:xfrm>
            <a:off x="1219195" y="11249547"/>
            <a:ext cx="21945602" cy="807230"/>
          </a:xfrm>
          <a:prstGeom prst="rect">
            <a:avLst/>
          </a:prstGeom>
        </p:spPr>
        <p:txBody>
          <a:bodyPr vert="horz" lIns="91440" tIns="45720" rIns="91440" bIns="45720" rtlCol="0" anchor="b">
            <a:noAutofit/>
          </a:bodyPr>
          <a:lstStyle>
            <a:lvl1pPr algn="l" defTabSz="1219170" rtl="0" eaLnBrk="1" latinLnBrk="0" hangingPunct="1">
              <a:spcBef>
                <a:spcPct val="0"/>
              </a:spcBef>
              <a:buNone/>
              <a:defRPr sz="8534" b="1" kern="1200" baseline="0">
                <a:solidFill>
                  <a:schemeClr val="tx1"/>
                </a:solidFill>
                <a:latin typeface="+mj-lt"/>
                <a:ea typeface="+mj-ea"/>
                <a:cs typeface="+mj-cs"/>
              </a:defRPr>
            </a:lvl1pPr>
          </a:lstStyle>
          <a:p>
            <a:r>
              <a:rPr lang="en-US" sz="3600" dirty="0"/>
              <a:t>Recommendations are in this publication on the Penn State Extension website. Read the label first!</a:t>
            </a:r>
          </a:p>
        </p:txBody>
      </p:sp>
      <p:sp>
        <p:nvSpPr>
          <p:cNvPr id="8" name="Spotted Lanternfly Management: Insecticide">
            <a:extLst>
              <a:ext uri="{FF2B5EF4-FFF2-40B4-BE49-F238E27FC236}">
                <a16:creationId xmlns:a16="http://schemas.microsoft.com/office/drawing/2014/main" id="{3A1839D7-7FE4-427B-B46C-2B7037B10C2B}"/>
              </a:ext>
            </a:extLst>
          </p:cNvPr>
          <p:cNvSpPr>
            <a:spLocks noGrp="1"/>
          </p:cNvSpPr>
          <p:nvPr>
            <p:ph type="title"/>
          </p:nvPr>
        </p:nvSpPr>
        <p:spPr>
          <a:xfrm>
            <a:off x="1219203" y="9788346"/>
            <a:ext cx="21945602" cy="1522128"/>
          </a:xfrm>
        </p:spPr>
        <p:txBody>
          <a:bodyPr anchor="b"/>
          <a:lstStyle/>
          <a:p>
            <a:r>
              <a:rPr lang="en-US" sz="7000" dirty="0"/>
              <a:t>Spotted Lanternfly Management: Insecticide</a:t>
            </a:r>
          </a:p>
        </p:txBody>
      </p:sp>
      <p:pic>
        <p:nvPicPr>
          <p:cNvPr id="6" name="Picture" descr="Spotted Lanternfly Management for Homeowners image.">
            <a:extLst>
              <a:ext uri="{FF2B5EF4-FFF2-40B4-BE49-F238E27FC236}">
                <a16:creationId xmlns:a16="http://schemas.microsoft.com/office/drawing/2014/main" id="{276951D7-B79D-4C08-B2B4-5914DBF5114D}"/>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15993" t="-3455" r="-18687" b="-3487"/>
          <a:stretch/>
        </p:blipFill>
        <p:spPr>
          <a:xfrm>
            <a:off x="0" y="121920"/>
            <a:ext cx="24384000" cy="10353792"/>
          </a:xfrm>
        </p:spPr>
      </p:pic>
    </p:spTree>
    <p:extLst>
      <p:ext uri="{BB962C8B-B14F-4D97-AF65-F5344CB8AC3E}">
        <p14:creationId xmlns:p14="http://schemas.microsoft.com/office/powerpoint/2010/main" val="408019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a:bodyPr>
          <a:lstStyle/>
          <a:p>
            <a:r>
              <a:rPr lang="en-US" sz="2000" dirty="0"/>
              <a:t>Unless otherwise noted, all images are courtesy of Penn State.</a:t>
            </a:r>
          </a:p>
          <a:p>
            <a:r>
              <a:rPr lang="en-US" sz="2000" dirty="0"/>
              <a:t>3.2. "20180830-APHIS-LSC-0272" by United States Department of Agriculture / </a:t>
            </a:r>
            <a:r>
              <a:rPr lang="en-US" sz="2000" dirty="0" err="1"/>
              <a:t>usdagov</a:t>
            </a:r>
            <a:r>
              <a:rPr lang="en-US" sz="2000" dirty="0"/>
              <a:t> on flickr.com has been modified (cropped) and is in the public domain</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7D00"/>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860</TotalTime>
  <Words>402</Words>
  <Application>Microsoft Office PowerPoint</Application>
  <PresentationFormat>Custom</PresentationFormat>
  <Paragraphs>39</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Wingdings</vt:lpstr>
      <vt:lpstr>PSU_16x9_1080p</vt:lpstr>
      <vt:lpstr>Spotted Lanternfly Permit Training Part 5: Controlling Spotted Lanternfly on Your Property</vt:lpstr>
      <vt:lpstr>Spotted Lanternfly Management</vt:lpstr>
      <vt:lpstr> Spotted lanternfly and ailanthus (tree-of-heaven)</vt:lpstr>
      <vt:lpstr>Spotted Lanternfly Management: Trap Tree Method</vt:lpstr>
      <vt:lpstr> Spotted Lanternfly Management: Tree Banding</vt:lpstr>
      <vt:lpstr>Spotted Lanternfly Management: Insecticide</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Marjorie Nye</cp:lastModifiedBy>
  <cp:revision>83</cp:revision>
  <dcterms:created xsi:type="dcterms:W3CDTF">2018-10-18T14:42:45Z</dcterms:created>
  <dcterms:modified xsi:type="dcterms:W3CDTF">2018-11-01T18:18:54Z</dcterms:modified>
</cp:coreProperties>
</file>