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4" r:id="rId1"/>
  </p:sldMasterIdLst>
  <p:notesMasterIdLst>
    <p:notesMasterId r:id="rId22"/>
  </p:notesMasterIdLst>
  <p:sldIdLst>
    <p:sldId id="322" r:id="rId2"/>
    <p:sldId id="294" r:id="rId3"/>
    <p:sldId id="297" r:id="rId4"/>
    <p:sldId id="296" r:id="rId5"/>
    <p:sldId id="298" r:id="rId6"/>
    <p:sldId id="309" r:id="rId7"/>
    <p:sldId id="310" r:id="rId8"/>
    <p:sldId id="312" r:id="rId9"/>
    <p:sldId id="313" r:id="rId10"/>
    <p:sldId id="320" r:id="rId11"/>
    <p:sldId id="321" r:id="rId12"/>
    <p:sldId id="314" r:id="rId13"/>
    <p:sldId id="315" r:id="rId14"/>
    <p:sldId id="316" r:id="rId15"/>
    <p:sldId id="317" r:id="rId16"/>
    <p:sldId id="318" r:id="rId17"/>
    <p:sldId id="319" r:id="rId18"/>
    <p:sldId id="299" r:id="rId19"/>
    <p:sldId id="300" r:id="rId20"/>
    <p:sldId id="308" r:id="rId21"/>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D00"/>
    <a:srgbClr val="FFFFFF"/>
    <a:srgbClr val="3A608F"/>
    <a:srgbClr val="001F5F"/>
    <a:srgbClr val="87A57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0409" autoAdjust="0"/>
  </p:normalViewPr>
  <p:slideViewPr>
    <p:cSldViewPr snapToGrid="0">
      <p:cViewPr varScale="1">
        <p:scale>
          <a:sx n="60" d="100"/>
          <a:sy n="60" d="100"/>
        </p:scale>
        <p:origin x="2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7B034-2EAD-4114-A734-E7021F14C3AD}" type="datetimeFigureOut">
              <a:rPr lang="en-US" smtClean="0"/>
              <a:t>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70156-11ED-4307-9328-FE72CA238463}" type="slidenum">
              <a:rPr lang="en-US" smtClean="0"/>
              <a:t>‹#›</a:t>
            </a:fld>
            <a:endParaRPr lang="en-US"/>
          </a:p>
        </p:txBody>
      </p:sp>
    </p:spTree>
    <p:extLst>
      <p:ext uri="{BB962C8B-B14F-4D97-AF65-F5344CB8AC3E}">
        <p14:creationId xmlns:p14="http://schemas.microsoft.com/office/powerpoint/2010/main" val="320743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spotted lanternfly lays columns of eggs side by side. There can be as many as 30 to 50 eggs per mass. The overall length of an egg mass is usually about 1 inch. </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2</a:t>
            </a:fld>
            <a:endParaRPr lang="en-US"/>
          </a:p>
        </p:txBody>
      </p:sp>
    </p:spTree>
    <p:extLst>
      <p:ext uri="{BB962C8B-B14F-4D97-AF65-F5344CB8AC3E}">
        <p14:creationId xmlns:p14="http://schemas.microsoft.com/office/powerpoint/2010/main" val="1650177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CF70156-11ED-4307-9328-FE72CA238463}" type="slidenum">
              <a:rPr lang="en-US" smtClean="0"/>
              <a:t>11</a:t>
            </a:fld>
            <a:endParaRPr lang="en-US"/>
          </a:p>
        </p:txBody>
      </p:sp>
    </p:spTree>
    <p:extLst>
      <p:ext uri="{BB962C8B-B14F-4D97-AF65-F5344CB8AC3E}">
        <p14:creationId xmlns:p14="http://schemas.microsoft.com/office/powerpoint/2010/main" val="2604931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you see them?</a:t>
            </a:r>
          </a:p>
          <a:p>
            <a:endParaRPr lang="en-US" b="0" dirty="0"/>
          </a:p>
        </p:txBody>
      </p:sp>
      <p:sp>
        <p:nvSpPr>
          <p:cNvPr id="4" name="Slide Number Placeholder 3"/>
          <p:cNvSpPr>
            <a:spLocks noGrp="1"/>
          </p:cNvSpPr>
          <p:nvPr>
            <p:ph type="sldNum" sz="quarter" idx="10"/>
          </p:nvPr>
        </p:nvSpPr>
        <p:spPr/>
        <p:txBody>
          <a:bodyPr/>
          <a:lstStyle/>
          <a:p>
            <a:fld id="{6CF70156-11ED-4307-9328-FE72CA238463}" type="slidenum">
              <a:rPr lang="en-US" smtClean="0"/>
              <a:t>12</a:t>
            </a:fld>
            <a:endParaRPr lang="en-US"/>
          </a:p>
        </p:txBody>
      </p:sp>
    </p:spTree>
    <p:extLst>
      <p:ext uri="{BB962C8B-B14F-4D97-AF65-F5344CB8AC3E}">
        <p14:creationId xmlns:p14="http://schemas.microsoft.com/office/powerpoint/2010/main" val="2905068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CF70156-11ED-4307-9328-FE72CA238463}" type="slidenum">
              <a:rPr lang="en-US" smtClean="0"/>
              <a:t>13</a:t>
            </a:fld>
            <a:endParaRPr lang="en-US"/>
          </a:p>
        </p:txBody>
      </p:sp>
    </p:spTree>
    <p:extLst>
      <p:ext uri="{BB962C8B-B14F-4D97-AF65-F5344CB8AC3E}">
        <p14:creationId xmlns:p14="http://schemas.microsoft.com/office/powerpoint/2010/main" val="269736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you see it?</a:t>
            </a:r>
          </a:p>
          <a:p>
            <a:endParaRPr lang="en-US" b="0" dirty="0"/>
          </a:p>
        </p:txBody>
      </p:sp>
      <p:sp>
        <p:nvSpPr>
          <p:cNvPr id="4" name="Slide Number Placeholder 3"/>
          <p:cNvSpPr>
            <a:spLocks noGrp="1"/>
          </p:cNvSpPr>
          <p:nvPr>
            <p:ph type="sldNum" sz="quarter" idx="10"/>
          </p:nvPr>
        </p:nvSpPr>
        <p:spPr/>
        <p:txBody>
          <a:bodyPr/>
          <a:lstStyle/>
          <a:p>
            <a:fld id="{6CF70156-11ED-4307-9328-FE72CA238463}" type="slidenum">
              <a:rPr lang="en-US" smtClean="0"/>
              <a:t>14</a:t>
            </a:fld>
            <a:endParaRPr lang="en-US"/>
          </a:p>
        </p:txBody>
      </p:sp>
    </p:spTree>
    <p:extLst>
      <p:ext uri="{BB962C8B-B14F-4D97-AF65-F5344CB8AC3E}">
        <p14:creationId xmlns:p14="http://schemas.microsoft.com/office/powerpoint/2010/main" val="1755798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CF70156-11ED-4307-9328-FE72CA238463}" type="slidenum">
              <a:rPr lang="en-US" smtClean="0"/>
              <a:t>15</a:t>
            </a:fld>
            <a:endParaRPr lang="en-US"/>
          </a:p>
        </p:txBody>
      </p:sp>
    </p:spTree>
    <p:extLst>
      <p:ext uri="{BB962C8B-B14F-4D97-AF65-F5344CB8AC3E}">
        <p14:creationId xmlns:p14="http://schemas.microsoft.com/office/powerpoint/2010/main" val="298408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you see them?</a:t>
            </a:r>
          </a:p>
          <a:p>
            <a:endParaRPr lang="en-US" b="0" dirty="0"/>
          </a:p>
        </p:txBody>
      </p:sp>
      <p:sp>
        <p:nvSpPr>
          <p:cNvPr id="4" name="Slide Number Placeholder 3"/>
          <p:cNvSpPr>
            <a:spLocks noGrp="1"/>
          </p:cNvSpPr>
          <p:nvPr>
            <p:ph type="sldNum" sz="quarter" idx="10"/>
          </p:nvPr>
        </p:nvSpPr>
        <p:spPr/>
        <p:txBody>
          <a:bodyPr/>
          <a:lstStyle/>
          <a:p>
            <a:fld id="{6CF70156-11ED-4307-9328-FE72CA238463}" type="slidenum">
              <a:rPr lang="en-US" smtClean="0"/>
              <a:t>16</a:t>
            </a:fld>
            <a:endParaRPr lang="en-US"/>
          </a:p>
        </p:txBody>
      </p:sp>
    </p:spTree>
    <p:extLst>
      <p:ext uri="{BB962C8B-B14F-4D97-AF65-F5344CB8AC3E}">
        <p14:creationId xmlns:p14="http://schemas.microsoft.com/office/powerpoint/2010/main" val="1037772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CF70156-11ED-4307-9328-FE72CA238463}" type="slidenum">
              <a:rPr lang="en-US" smtClean="0"/>
              <a:t>17</a:t>
            </a:fld>
            <a:endParaRPr lang="en-US"/>
          </a:p>
        </p:txBody>
      </p:sp>
    </p:spTree>
    <p:extLst>
      <p:ext uri="{BB962C8B-B14F-4D97-AF65-F5344CB8AC3E}">
        <p14:creationId xmlns:p14="http://schemas.microsoft.com/office/powerpoint/2010/main" val="1353410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Gypsy moth's egg masses have a similar appearance to spotted lanternfly. Many of the same surfaces are used by both species. The covering for gypsy moth is more fibrous and generally tanner in color. Gypsy moth eggs are more spherical than spotted lanternfly eggs. </a:t>
            </a:r>
          </a:p>
          <a:p>
            <a:r>
              <a:rPr lang="en-US" sz="1200" kern="1200" dirty="0">
                <a:solidFill>
                  <a:schemeClr val="tx1"/>
                </a:solidFill>
                <a:effectLst/>
                <a:latin typeface="+mn-lt"/>
                <a:ea typeface="+mn-ea"/>
                <a:cs typeface="+mn-cs"/>
              </a:rPr>
              <a:t>Feel free to destroy gypsy moth egg masses too!</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18</a:t>
            </a:fld>
            <a:endParaRPr lang="en-US"/>
          </a:p>
        </p:txBody>
      </p:sp>
    </p:spTree>
    <p:extLst>
      <p:ext uri="{BB962C8B-B14F-4D97-AF65-F5344CB8AC3E}">
        <p14:creationId xmlns:p14="http://schemas.microsoft.com/office/powerpoint/2010/main" val="2119035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should you do when you find egg masses? </a:t>
            </a:r>
          </a:p>
          <a:p>
            <a:r>
              <a:rPr lang="en-US" sz="1200" kern="1200" dirty="0">
                <a:solidFill>
                  <a:schemeClr val="tx1"/>
                </a:solidFill>
                <a:effectLst/>
                <a:latin typeface="+mn-lt"/>
                <a:ea typeface="+mn-ea"/>
                <a:cs typeface="+mn-cs"/>
              </a:rPr>
              <a:t>You can practice mechanical control by scraping and destroying egg masses.  If you scrape the eggs into a container of rubbing alcohol, that will kill them.  Then double-bag them and throw them away. You can also smash the eggs.</a:t>
            </a:r>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Watch this video to see how. (click or ctrl-click photo to follow link to </a:t>
            </a:r>
            <a:r>
              <a:rPr lang="en-US" sz="1200" b="1" kern="1200" dirty="0" err="1">
                <a:solidFill>
                  <a:schemeClr val="tx1"/>
                </a:solidFill>
                <a:effectLst/>
                <a:latin typeface="+mn-lt"/>
                <a:ea typeface="+mn-ea"/>
                <a:cs typeface="+mn-cs"/>
              </a:rPr>
              <a:t>Youtube</a:t>
            </a:r>
            <a:r>
              <a:rPr lang="en-US" sz="1200" b="1" kern="1200">
                <a:solidFill>
                  <a:schemeClr val="tx1"/>
                </a:solidFill>
                <a:effectLst/>
                <a:latin typeface="+mn-lt"/>
                <a:ea typeface="+mn-ea"/>
                <a:cs typeface="+mn-cs"/>
              </a:rPr>
              <a:t> video)</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19</a:t>
            </a:fld>
            <a:endParaRPr lang="en-US"/>
          </a:p>
        </p:txBody>
      </p:sp>
    </p:spTree>
    <p:extLst>
      <p:ext uri="{BB962C8B-B14F-4D97-AF65-F5344CB8AC3E}">
        <p14:creationId xmlns:p14="http://schemas.microsoft.com/office/powerpoint/2010/main" val="222805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female covers the eggs in a grey putty-like covering. At first the covering is shiny.</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3</a:t>
            </a:fld>
            <a:endParaRPr lang="en-US"/>
          </a:p>
        </p:txBody>
      </p:sp>
    </p:spTree>
    <p:extLst>
      <p:ext uri="{BB962C8B-B14F-4D97-AF65-F5344CB8AC3E}">
        <p14:creationId xmlns:p14="http://schemas.microsoft.com/office/powerpoint/2010/main" val="214050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covering gradually dries out and cracks over time. These two photos show the same egg mass taken four months apart. You can see how the covering has deteriorated.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F70156-11ED-4307-9328-FE72CA238463}" type="slidenum">
              <a:rPr lang="en-US" smtClean="0"/>
              <a:t>4</a:t>
            </a:fld>
            <a:endParaRPr lang="en-US"/>
          </a:p>
        </p:txBody>
      </p:sp>
    </p:spTree>
    <p:extLst>
      <p:ext uri="{BB962C8B-B14F-4D97-AF65-F5344CB8AC3E}">
        <p14:creationId xmlns:p14="http://schemas.microsoft.com/office/powerpoint/2010/main" val="366338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Females may not cover all the eggs, as you can see in these two egg masses.</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5</a:t>
            </a:fld>
            <a:endParaRPr lang="en-US"/>
          </a:p>
        </p:txBody>
      </p:sp>
    </p:spTree>
    <p:extLst>
      <p:ext uri="{BB962C8B-B14F-4D97-AF65-F5344CB8AC3E}">
        <p14:creationId xmlns:p14="http://schemas.microsoft.com/office/powerpoint/2010/main" val="6689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you see it?</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6</a:t>
            </a:fld>
            <a:endParaRPr lang="en-US"/>
          </a:p>
        </p:txBody>
      </p:sp>
    </p:spTree>
    <p:extLst>
      <p:ext uri="{BB962C8B-B14F-4D97-AF65-F5344CB8AC3E}">
        <p14:creationId xmlns:p14="http://schemas.microsoft.com/office/powerpoint/2010/main" val="246630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CF70156-11ED-4307-9328-FE72CA238463}" type="slidenum">
              <a:rPr lang="en-US" smtClean="0"/>
              <a:t>7</a:t>
            </a:fld>
            <a:endParaRPr lang="en-US"/>
          </a:p>
        </p:txBody>
      </p:sp>
    </p:spTree>
    <p:extLst>
      <p:ext uri="{BB962C8B-B14F-4D97-AF65-F5344CB8AC3E}">
        <p14:creationId xmlns:p14="http://schemas.microsoft.com/office/powerpoint/2010/main" val="291645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you see them?</a:t>
            </a:r>
          </a:p>
          <a:p>
            <a:endParaRPr lang="en-US" b="0" dirty="0"/>
          </a:p>
        </p:txBody>
      </p:sp>
      <p:sp>
        <p:nvSpPr>
          <p:cNvPr id="4" name="Slide Number Placeholder 3"/>
          <p:cNvSpPr>
            <a:spLocks noGrp="1"/>
          </p:cNvSpPr>
          <p:nvPr>
            <p:ph type="sldNum" sz="quarter" idx="10"/>
          </p:nvPr>
        </p:nvSpPr>
        <p:spPr/>
        <p:txBody>
          <a:bodyPr/>
          <a:lstStyle/>
          <a:p>
            <a:fld id="{6CF70156-11ED-4307-9328-FE72CA238463}" type="slidenum">
              <a:rPr lang="en-US" smtClean="0"/>
              <a:t>8</a:t>
            </a:fld>
            <a:endParaRPr lang="en-US"/>
          </a:p>
        </p:txBody>
      </p:sp>
    </p:spTree>
    <p:extLst>
      <p:ext uri="{BB962C8B-B14F-4D97-AF65-F5344CB8AC3E}">
        <p14:creationId xmlns:p14="http://schemas.microsoft.com/office/powerpoint/2010/main" val="88557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CF70156-11ED-4307-9328-FE72CA238463}" type="slidenum">
              <a:rPr lang="en-US" smtClean="0"/>
              <a:t>9</a:t>
            </a:fld>
            <a:endParaRPr lang="en-US"/>
          </a:p>
        </p:txBody>
      </p:sp>
    </p:spTree>
    <p:extLst>
      <p:ext uri="{BB962C8B-B14F-4D97-AF65-F5344CB8AC3E}">
        <p14:creationId xmlns:p14="http://schemas.microsoft.com/office/powerpoint/2010/main" val="323043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you see them?</a:t>
            </a:r>
          </a:p>
          <a:p>
            <a:endParaRPr lang="en-US" b="0" dirty="0"/>
          </a:p>
        </p:txBody>
      </p:sp>
      <p:sp>
        <p:nvSpPr>
          <p:cNvPr id="4" name="Slide Number Placeholder 3"/>
          <p:cNvSpPr>
            <a:spLocks noGrp="1"/>
          </p:cNvSpPr>
          <p:nvPr>
            <p:ph type="sldNum" sz="quarter" idx="10"/>
          </p:nvPr>
        </p:nvSpPr>
        <p:spPr/>
        <p:txBody>
          <a:bodyPr/>
          <a:lstStyle/>
          <a:p>
            <a:fld id="{6CF70156-11ED-4307-9328-FE72CA238463}" type="slidenum">
              <a:rPr lang="en-US" smtClean="0"/>
              <a:t>10</a:t>
            </a:fld>
            <a:endParaRPr lang="en-US"/>
          </a:p>
        </p:txBody>
      </p:sp>
    </p:spTree>
    <p:extLst>
      <p:ext uri="{BB962C8B-B14F-4D97-AF65-F5344CB8AC3E}">
        <p14:creationId xmlns:p14="http://schemas.microsoft.com/office/powerpoint/2010/main" val="2197558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sp>
        <p:nvSpPr>
          <p:cNvPr id="14" name="Marcador de posición de imagen 13"/>
          <p:cNvSpPr>
            <a:spLocks noGrp="1"/>
          </p:cNvSpPr>
          <p:nvPr>
            <p:ph type="pic" sz="quarter" idx="13" hasCustomPrompt="1"/>
          </p:nvPr>
        </p:nvSpPr>
        <p:spPr>
          <a:xfrm>
            <a:off x="0" y="3623735"/>
            <a:ext cx="24384000" cy="10092266"/>
          </a:xfrm>
        </p:spPr>
        <p:txBody>
          <a:bodyPr>
            <a:normAutofit/>
          </a:bodyPr>
          <a:lstStyle>
            <a:lvl1pPr marL="0" indent="0" algn="ctr">
              <a:buNone/>
              <a:defRPr sz="5334"/>
            </a:lvl1pPr>
          </a:lstStyle>
          <a:p>
            <a:r>
              <a:rPr lang="en-US" dirty="0"/>
              <a:t>Click the icon below to add an image of your choice.</a:t>
            </a:r>
          </a:p>
        </p:txBody>
      </p:sp>
      <p:sp>
        <p:nvSpPr>
          <p:cNvPr id="2" name="Título 1"/>
          <p:cNvSpPr>
            <a:spLocks noGrp="1"/>
          </p:cNvSpPr>
          <p:nvPr>
            <p:ph type="ctrTitle" hasCustomPrompt="1"/>
          </p:nvPr>
        </p:nvSpPr>
        <p:spPr>
          <a:xfrm>
            <a:off x="1219201" y="29455"/>
            <a:ext cx="23047002" cy="2555706"/>
          </a:xfrm>
        </p:spPr>
        <p:txBody>
          <a:bodyPr anchor="ctr">
            <a:normAutofit/>
          </a:bodyPr>
          <a:lstStyle>
            <a:lvl1pPr algn="l">
              <a:lnSpc>
                <a:spcPct val="80000"/>
              </a:lnSpc>
              <a:defRPr sz="11734" baseline="0">
                <a:solidFill>
                  <a:schemeClr val="tx1"/>
                </a:solidFill>
              </a:defRPr>
            </a:lvl1pPr>
          </a:lstStyle>
          <a:p>
            <a:r>
              <a:rPr lang="en-US" noProof="0" dirty="0"/>
              <a:t>This is a title.</a:t>
            </a:r>
            <a:endParaRPr lang="en-US" dirty="0"/>
          </a:p>
        </p:txBody>
      </p:sp>
      <p:cxnSp>
        <p:nvCxnSpPr>
          <p:cNvPr id="13" name="Conector recto 12"/>
          <p:cNvCxnSpPr/>
          <p:nvPr/>
        </p:nvCxnSpPr>
        <p:spPr>
          <a:xfrm>
            <a:off x="3681161" y="258515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85175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Object 1">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Bullet-point Slide</a:t>
            </a:r>
            <a:endParaRPr lang="en-US" dirty="0"/>
          </a:p>
        </p:txBody>
      </p:sp>
      <p:sp>
        <p:nvSpPr>
          <p:cNvPr id="11" name="Marcador de posición de imagen 12"/>
          <p:cNvSpPr>
            <a:spLocks noGrp="1"/>
          </p:cNvSpPr>
          <p:nvPr>
            <p:ph type="pic" sz="quarter" idx="13" hasCustomPrompt="1"/>
          </p:nvPr>
        </p:nvSpPr>
        <p:spPr>
          <a:xfrm>
            <a:off x="12502767" y="2507331"/>
            <a:ext cx="11203902" cy="11208670"/>
          </a:xfrm>
        </p:spPr>
        <p:txBody>
          <a:bodyPr>
            <a:normAutofit/>
          </a:bodyPr>
          <a:lstStyle>
            <a:lvl1pPr marL="0" indent="0" algn="ctr">
              <a:buNone/>
              <a:defRPr sz="5334" baseline="0"/>
            </a:lvl1pPr>
          </a:lstStyle>
          <a:p>
            <a:r>
              <a:rPr lang="en-US" dirty="0"/>
              <a:t>Click the icon below to add an image of your choice.</a:t>
            </a:r>
          </a:p>
        </p:txBody>
      </p:sp>
      <p:sp>
        <p:nvSpPr>
          <p:cNvPr id="3" name="Marcador de contenido 2"/>
          <p:cNvSpPr>
            <a:spLocks noGrp="1"/>
          </p:cNvSpPr>
          <p:nvPr>
            <p:ph idx="1" hasCustomPrompt="1"/>
          </p:nvPr>
        </p:nvSpPr>
        <p:spPr>
          <a:xfrm>
            <a:off x="1219200" y="2507326"/>
            <a:ext cx="10972800" cy="10544408"/>
          </a:xfrm>
        </p:spPr>
        <p:txBody>
          <a:bodyPr/>
          <a:lstStyle>
            <a:lvl4pPr>
              <a:defRPr baseline="0"/>
            </a:lvl4p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05023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Object 2">
    <p:spTree>
      <p:nvGrpSpPr>
        <p:cNvPr id="1" name=""/>
        <p:cNvGrpSpPr/>
        <p:nvPr/>
      </p:nvGrpSpPr>
      <p:grpSpPr>
        <a:xfrm>
          <a:off x="0" y="0"/>
          <a:ext cx="0" cy="0"/>
          <a:chOff x="0" y="0"/>
          <a:chExt cx="0" cy="0"/>
        </a:xfrm>
      </p:grpSpPr>
      <p:sp>
        <p:nvSpPr>
          <p:cNvPr id="15" name="Marcador de posición de imagen 12"/>
          <p:cNvSpPr>
            <a:spLocks noGrp="1"/>
          </p:cNvSpPr>
          <p:nvPr>
            <p:ph type="pic" sz="quarter" idx="13" hasCustomPrompt="1"/>
          </p:nvPr>
        </p:nvSpPr>
        <p:spPr>
          <a:xfrm>
            <a:off x="15421280" y="2507331"/>
            <a:ext cx="8962720" cy="11208670"/>
          </a:xfrm>
        </p:spPr>
        <p:txBody>
          <a:bodyPr>
            <a:normAutofit/>
          </a:bodyPr>
          <a:lstStyle>
            <a:lvl1pPr marL="0" indent="0" algn="ctr">
              <a:buNone/>
              <a:defRPr sz="5334" baseline="0"/>
            </a:lvl1pPr>
          </a:lstStyle>
          <a:p>
            <a:r>
              <a:rPr lang="en-US" dirty="0"/>
              <a:t>Click the icon below to add an image of your choice.</a:t>
            </a:r>
          </a:p>
        </p:txBody>
      </p:sp>
      <p:sp>
        <p:nvSpPr>
          <p:cNvPr id="3" name="Marcador de contenido 2"/>
          <p:cNvSpPr>
            <a:spLocks noGrp="1"/>
          </p:cNvSpPr>
          <p:nvPr>
            <p:ph idx="1" hasCustomPrompt="1"/>
          </p:nvPr>
        </p:nvSpPr>
        <p:spPr>
          <a:xfrm>
            <a:off x="3681161" y="2507331"/>
            <a:ext cx="11163626" cy="10305558"/>
          </a:xfrm>
        </p:spPr>
        <p:txBody>
          <a:bodyPr/>
          <a:lstStyle>
            <a:lvl4pPr>
              <a:defRPr baseline="0"/>
            </a:lvl4p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2" name="Título 1"/>
          <p:cNvSpPr>
            <a:spLocks noGrp="1"/>
          </p:cNvSpPr>
          <p:nvPr>
            <p:ph type="title" hasCustomPrompt="1"/>
          </p:nvPr>
        </p:nvSpPr>
        <p:spPr>
          <a:xfrm>
            <a:off x="1219200" y="326119"/>
            <a:ext cx="21945600" cy="1655182"/>
          </a:xfrm>
        </p:spPr>
        <p:txBody>
          <a:bodyPr/>
          <a:lstStyle/>
          <a:p>
            <a:r>
              <a:rPr lang="en-US" noProof="0" dirty="0"/>
              <a:t>Bullet-point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6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Object 3">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baseline="0"/>
            </a:lvl1pPr>
          </a:lstStyle>
          <a:p>
            <a:r>
              <a:rPr lang="en-US" noProof="0" dirty="0"/>
              <a:t>Bullet-point Slide</a:t>
            </a:r>
            <a:endParaRPr lang="en-US" dirty="0"/>
          </a:p>
        </p:txBody>
      </p:sp>
      <p:sp>
        <p:nvSpPr>
          <p:cNvPr id="3" name="Marcador de contenido 2"/>
          <p:cNvSpPr>
            <a:spLocks noGrp="1"/>
          </p:cNvSpPr>
          <p:nvPr>
            <p:ph idx="1" hasCustomPrompt="1"/>
          </p:nvPr>
        </p:nvSpPr>
        <p:spPr/>
        <p:txBody>
          <a:bodyPr/>
          <a:lstStyle>
            <a:lvl4pPr>
              <a:defRPr baseline="0"/>
            </a:lvl4p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084293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Object 4">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Paragraph and Image Slide</a:t>
            </a:r>
            <a:endParaRPr lang="en-US" dirty="0"/>
          </a:p>
        </p:txBody>
      </p:sp>
      <p:sp>
        <p:nvSpPr>
          <p:cNvPr id="11" name="Marcador de posición de imagen 12"/>
          <p:cNvSpPr>
            <a:spLocks noGrp="1"/>
          </p:cNvSpPr>
          <p:nvPr>
            <p:ph type="pic" sz="quarter" idx="13" hasCustomPrompt="1"/>
          </p:nvPr>
        </p:nvSpPr>
        <p:spPr>
          <a:xfrm>
            <a:off x="12502767" y="2507331"/>
            <a:ext cx="11203902" cy="11208670"/>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219200" y="2474913"/>
            <a:ext cx="10972800" cy="10545234"/>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7466"/>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Click here to add a paragraph. </a:t>
            </a:r>
            <a:r>
              <a:rPr lang="en-US" dirty="0"/>
              <a:t>You have enough space for two, even three reducing the size of the text. But don’t forget that less is almost always more!</a:t>
            </a:r>
          </a:p>
        </p:txBody>
      </p:sp>
    </p:spTree>
    <p:extLst>
      <p:ext uri="{BB962C8B-B14F-4D97-AF65-F5344CB8AC3E}">
        <p14:creationId xmlns:p14="http://schemas.microsoft.com/office/powerpoint/2010/main" val="1429180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Object 5">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2 Paragraphs and an Image Slide</a:t>
            </a:r>
            <a:endParaRPr lang="en-US" dirty="0"/>
          </a:p>
        </p:txBody>
      </p:sp>
      <p:sp>
        <p:nvSpPr>
          <p:cNvPr id="11" name="Marcador de posición de imagen 12"/>
          <p:cNvSpPr>
            <a:spLocks noGrp="1"/>
          </p:cNvSpPr>
          <p:nvPr>
            <p:ph type="pic" sz="quarter" idx="13" hasCustomPrompt="1"/>
          </p:nvPr>
        </p:nvSpPr>
        <p:spPr>
          <a:xfrm>
            <a:off x="1219205" y="2507330"/>
            <a:ext cx="10279722" cy="10273336"/>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2192001" y="2507333"/>
            <a:ext cx="11514666" cy="4784202"/>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Click here to add the first paragraph. </a:t>
            </a:r>
            <a:r>
              <a:rPr lang="en-US" dirty="0"/>
              <a:t>You have enough space for two reducing the size of the text. But don’t forget that less is almost always more!</a:t>
            </a:r>
          </a:p>
        </p:txBody>
      </p:sp>
      <p:sp>
        <p:nvSpPr>
          <p:cNvPr id="9" name="Marcador de texto 7"/>
          <p:cNvSpPr>
            <a:spLocks noGrp="1"/>
          </p:cNvSpPr>
          <p:nvPr>
            <p:ph type="body" sz="quarter" idx="19" hasCustomPrompt="1"/>
          </p:nvPr>
        </p:nvSpPr>
        <p:spPr>
          <a:xfrm>
            <a:off x="12192001" y="7996463"/>
            <a:ext cx="11514666" cy="4784202"/>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4800" baseline="0"/>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Click here to add a second paragraph. </a:t>
            </a:r>
            <a:r>
              <a:rPr lang="en-US" dirty="0"/>
              <a:t>You have enough space for two reducing the size of the text. But don’t forget that less is almost always more!</a:t>
            </a:r>
          </a:p>
        </p:txBody>
      </p:sp>
    </p:spTree>
    <p:extLst>
      <p:ext uri="{BB962C8B-B14F-4D97-AF65-F5344CB8AC3E}">
        <p14:creationId xmlns:p14="http://schemas.microsoft.com/office/powerpoint/2010/main" val="367112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ist 1">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7" y="262467"/>
            <a:ext cx="9231634" cy="1718734"/>
          </a:xfrm>
        </p:spPr>
        <p:txBody>
          <a:bodyPr anchor="ctr"/>
          <a:lstStyle>
            <a:lvl1pPr>
              <a:defRPr sz="7466"/>
            </a:lvl1pPr>
          </a:lstStyle>
          <a:p>
            <a:r>
              <a:rPr lang="en-US" noProof="0" dirty="0"/>
              <a:t>List Slide</a:t>
            </a:r>
            <a:endParaRPr lang="en-US" dirty="0"/>
          </a:p>
        </p:txBody>
      </p:sp>
      <p:sp>
        <p:nvSpPr>
          <p:cNvPr id="11" name="Marcador de posición de imagen 12"/>
          <p:cNvSpPr>
            <a:spLocks noGrp="1"/>
          </p:cNvSpPr>
          <p:nvPr>
            <p:ph type="pic" sz="quarter" idx="13" hasCustomPrompt="1"/>
          </p:nvPr>
        </p:nvSpPr>
        <p:spPr>
          <a:xfrm>
            <a:off x="12897557" y="3"/>
            <a:ext cx="11486446" cy="13715998"/>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219199" y="2507328"/>
            <a:ext cx="11318830" cy="2064672"/>
          </a:xfrm>
        </p:spPr>
        <p:txBody>
          <a:bodyPr anchor="ctr">
            <a:noAutofit/>
          </a:bodyPr>
          <a:lstStyle>
            <a:lvl1pPr marL="0" indent="0">
              <a:lnSpc>
                <a:spcPct val="90000"/>
              </a:lnSpc>
              <a:buNone/>
              <a:defRPr sz="5334"/>
            </a:lvl1pPr>
          </a:lstStyle>
          <a:p>
            <a:pPr lvl="0"/>
            <a:r>
              <a:rPr lang="en-US" dirty="0"/>
              <a:t>Element 1</a:t>
            </a:r>
          </a:p>
        </p:txBody>
      </p:sp>
      <p:sp>
        <p:nvSpPr>
          <p:cNvPr id="13" name="Marcador de texto 7"/>
          <p:cNvSpPr>
            <a:spLocks noGrp="1"/>
          </p:cNvSpPr>
          <p:nvPr>
            <p:ph type="body" sz="quarter" idx="19" hasCustomPrompt="1"/>
          </p:nvPr>
        </p:nvSpPr>
        <p:spPr>
          <a:xfrm>
            <a:off x="1219199" y="5226904"/>
            <a:ext cx="11318830" cy="2064672"/>
          </a:xfrm>
        </p:spPr>
        <p:txBody>
          <a:bodyPr anchor="ctr">
            <a:noAutofit/>
          </a:bodyPr>
          <a:lstStyle>
            <a:lvl1pPr marL="0" indent="0">
              <a:lnSpc>
                <a:spcPct val="90000"/>
              </a:lnSpc>
              <a:buNone/>
              <a:defRPr sz="5334"/>
            </a:lvl1pPr>
          </a:lstStyle>
          <a:p>
            <a:pPr lvl="0"/>
            <a:r>
              <a:rPr lang="en-US" dirty="0"/>
              <a:t>Element 2</a:t>
            </a:r>
          </a:p>
        </p:txBody>
      </p:sp>
      <p:sp>
        <p:nvSpPr>
          <p:cNvPr id="14" name="Marcador de texto 7"/>
          <p:cNvSpPr>
            <a:spLocks noGrp="1"/>
          </p:cNvSpPr>
          <p:nvPr>
            <p:ph type="body" sz="quarter" idx="20" hasCustomPrompt="1"/>
          </p:nvPr>
        </p:nvSpPr>
        <p:spPr>
          <a:xfrm>
            <a:off x="1219199" y="7946480"/>
            <a:ext cx="11318830" cy="2064672"/>
          </a:xfrm>
        </p:spPr>
        <p:txBody>
          <a:bodyPr anchor="ctr">
            <a:noAutofit/>
          </a:bodyPr>
          <a:lstStyle>
            <a:lvl1pPr marL="0" indent="0">
              <a:lnSpc>
                <a:spcPct val="90000"/>
              </a:lnSpc>
              <a:buNone/>
              <a:defRPr sz="5334"/>
            </a:lvl1pPr>
          </a:lstStyle>
          <a:p>
            <a:pPr lvl="0"/>
            <a:r>
              <a:rPr lang="en-US" dirty="0"/>
              <a:t>Element 3</a:t>
            </a:r>
          </a:p>
        </p:txBody>
      </p:sp>
      <p:sp>
        <p:nvSpPr>
          <p:cNvPr id="15" name="Marcador de texto 7"/>
          <p:cNvSpPr>
            <a:spLocks noGrp="1"/>
          </p:cNvSpPr>
          <p:nvPr>
            <p:ph type="body" sz="quarter" idx="21" hasCustomPrompt="1"/>
          </p:nvPr>
        </p:nvSpPr>
        <p:spPr>
          <a:xfrm>
            <a:off x="1219199" y="10666056"/>
            <a:ext cx="11318830" cy="2064672"/>
          </a:xfrm>
        </p:spPr>
        <p:txBody>
          <a:bodyPr anchor="ctr">
            <a:noAutofit/>
          </a:bodyPr>
          <a:lstStyle>
            <a:lvl1pPr marL="0" indent="0">
              <a:lnSpc>
                <a:spcPct val="90000"/>
              </a:lnSpc>
              <a:buNone/>
              <a:defRPr sz="5334"/>
            </a:lvl1pPr>
          </a:lstStyle>
          <a:p>
            <a:pPr lvl="0"/>
            <a:r>
              <a:rPr lang="en-US" dirty="0"/>
              <a:t>Element 4</a:t>
            </a:r>
          </a:p>
        </p:txBody>
      </p:sp>
    </p:spTree>
    <p:extLst>
      <p:ext uri="{BB962C8B-B14F-4D97-AF65-F5344CB8AC3E}">
        <p14:creationId xmlns:p14="http://schemas.microsoft.com/office/powerpoint/2010/main" val="14583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ist 2">
    <p:spTree>
      <p:nvGrpSpPr>
        <p:cNvPr id="1" name=""/>
        <p:cNvGrpSpPr/>
        <p:nvPr/>
      </p:nvGrpSpPr>
      <p:grpSpPr>
        <a:xfrm>
          <a:off x="0" y="0"/>
          <a:ext cx="0" cy="0"/>
          <a:chOff x="0" y="0"/>
          <a:chExt cx="0" cy="0"/>
        </a:xfrm>
      </p:grpSpPr>
      <p:sp>
        <p:nvSpPr>
          <p:cNvPr id="15" name="Marcador de posición de imagen 12"/>
          <p:cNvSpPr>
            <a:spLocks noGrp="1"/>
          </p:cNvSpPr>
          <p:nvPr>
            <p:ph type="pic" sz="quarter" idx="13" hasCustomPrompt="1"/>
          </p:nvPr>
        </p:nvSpPr>
        <p:spPr>
          <a:xfrm>
            <a:off x="15421280" y="3"/>
            <a:ext cx="8962720" cy="13715998"/>
          </a:xfrm>
        </p:spPr>
        <p:txBody>
          <a:bodyPr>
            <a:normAutofit/>
          </a:bodyPr>
          <a:lstStyle>
            <a:lvl1pPr marL="0" indent="0" algn="ctr">
              <a:buNone/>
              <a:defRPr sz="5334" baseline="0"/>
            </a:lvl1pPr>
          </a:lstStyle>
          <a:p>
            <a:r>
              <a:rPr lang="en-US" dirty="0"/>
              <a:t>Click the icon below to add an image of your choice.</a:t>
            </a:r>
          </a:p>
        </p:txBody>
      </p:sp>
      <p:sp>
        <p:nvSpPr>
          <p:cNvPr id="2" name="Título 1"/>
          <p:cNvSpPr>
            <a:spLocks noGrp="1"/>
          </p:cNvSpPr>
          <p:nvPr>
            <p:ph type="title" hasCustomPrompt="1"/>
          </p:nvPr>
        </p:nvSpPr>
        <p:spPr>
          <a:xfrm>
            <a:off x="1219203" y="326119"/>
            <a:ext cx="13789950" cy="1655182"/>
          </a:xfrm>
        </p:spPr>
        <p:txBody>
          <a:bodyPr/>
          <a:lstStyle/>
          <a:p>
            <a:r>
              <a:rPr lang="en-US" noProof="0" dirty="0"/>
              <a:t>List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2" y="2107786"/>
            <a:ext cx="11740120"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8" name="Marcador de texto 7"/>
          <p:cNvSpPr>
            <a:spLocks noGrp="1"/>
          </p:cNvSpPr>
          <p:nvPr>
            <p:ph type="body" sz="quarter" idx="14" hasCustomPrompt="1"/>
          </p:nvPr>
        </p:nvSpPr>
        <p:spPr>
          <a:xfrm>
            <a:off x="3681161" y="2507328"/>
            <a:ext cx="11327990" cy="2032000"/>
          </a:xfrm>
        </p:spPr>
        <p:txBody>
          <a:bodyPr anchor="ctr">
            <a:normAutofit/>
          </a:bodyPr>
          <a:lstStyle>
            <a:lvl1pPr marL="0" indent="0">
              <a:buNone/>
              <a:defRPr sz="5334"/>
            </a:lvl1pPr>
          </a:lstStyle>
          <a:p>
            <a:pPr lvl="0"/>
            <a:r>
              <a:rPr lang="en-US" dirty="0"/>
              <a:t>Element 1</a:t>
            </a:r>
          </a:p>
        </p:txBody>
      </p:sp>
      <p:sp>
        <p:nvSpPr>
          <p:cNvPr id="11" name="Marcador de texto 7"/>
          <p:cNvSpPr>
            <a:spLocks noGrp="1"/>
          </p:cNvSpPr>
          <p:nvPr>
            <p:ph type="body" sz="quarter" idx="15" hasCustomPrompt="1"/>
          </p:nvPr>
        </p:nvSpPr>
        <p:spPr>
          <a:xfrm>
            <a:off x="3681161" y="5237794"/>
            <a:ext cx="11327990" cy="2032000"/>
          </a:xfrm>
        </p:spPr>
        <p:txBody>
          <a:bodyPr anchor="ctr">
            <a:normAutofit/>
          </a:bodyPr>
          <a:lstStyle>
            <a:lvl1pPr marL="0" indent="0">
              <a:buNone/>
              <a:defRPr sz="5334"/>
            </a:lvl1pPr>
          </a:lstStyle>
          <a:p>
            <a:pPr lvl="0"/>
            <a:r>
              <a:rPr lang="en-US" dirty="0"/>
              <a:t>Element 2</a:t>
            </a:r>
          </a:p>
        </p:txBody>
      </p:sp>
      <p:sp>
        <p:nvSpPr>
          <p:cNvPr id="12" name="Marcador de texto 7"/>
          <p:cNvSpPr>
            <a:spLocks noGrp="1"/>
          </p:cNvSpPr>
          <p:nvPr>
            <p:ph type="body" sz="quarter" idx="16" hasCustomPrompt="1"/>
          </p:nvPr>
        </p:nvSpPr>
        <p:spPr>
          <a:xfrm>
            <a:off x="3681161" y="7968262"/>
            <a:ext cx="11327990" cy="2032000"/>
          </a:xfrm>
        </p:spPr>
        <p:txBody>
          <a:bodyPr anchor="ctr">
            <a:normAutofit/>
          </a:bodyPr>
          <a:lstStyle>
            <a:lvl1pPr marL="0" indent="0">
              <a:buNone/>
              <a:defRPr sz="5334"/>
            </a:lvl1pPr>
          </a:lstStyle>
          <a:p>
            <a:pPr lvl="0"/>
            <a:r>
              <a:rPr lang="en-US" dirty="0"/>
              <a:t>Element 3</a:t>
            </a:r>
          </a:p>
        </p:txBody>
      </p:sp>
      <p:sp>
        <p:nvSpPr>
          <p:cNvPr id="13" name="Marcador de texto 7"/>
          <p:cNvSpPr>
            <a:spLocks noGrp="1"/>
          </p:cNvSpPr>
          <p:nvPr>
            <p:ph type="body" sz="quarter" idx="17" hasCustomPrompt="1"/>
          </p:nvPr>
        </p:nvSpPr>
        <p:spPr>
          <a:xfrm>
            <a:off x="3681161" y="10698728"/>
            <a:ext cx="11327990" cy="2032000"/>
          </a:xfrm>
        </p:spPr>
        <p:txBody>
          <a:bodyPr anchor="ctr">
            <a:normAutofit/>
          </a:bodyPr>
          <a:lstStyle>
            <a:lvl1pPr marL="0" indent="0">
              <a:buNone/>
              <a:defRPr sz="5334"/>
            </a:lvl1pPr>
          </a:lstStyle>
          <a:p>
            <a:pPr lvl="0"/>
            <a:r>
              <a:rPr lang="en-US" dirty="0"/>
              <a:t>Element 4</a:t>
            </a:r>
          </a:p>
        </p:txBody>
      </p:sp>
    </p:spTree>
    <p:extLst>
      <p:ext uri="{BB962C8B-B14F-4D97-AF65-F5344CB8AC3E}">
        <p14:creationId xmlns:p14="http://schemas.microsoft.com/office/powerpoint/2010/main" val="168980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ist 3">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4" hasCustomPrompt="1"/>
          </p:nvPr>
        </p:nvSpPr>
        <p:spPr>
          <a:xfrm>
            <a:off x="2937383" y="486405"/>
            <a:ext cx="18491030" cy="1919998"/>
          </a:xfrm>
        </p:spPr>
        <p:txBody>
          <a:bodyPr anchor="ctr">
            <a:normAutofit/>
          </a:bodyPr>
          <a:lstStyle>
            <a:lvl1pPr marL="0" indent="0" algn="ctr">
              <a:buNone/>
              <a:defRPr sz="5334"/>
            </a:lvl1pPr>
          </a:lstStyle>
          <a:p>
            <a:pPr lvl="0"/>
            <a:r>
              <a:rPr lang="en-US" dirty="0"/>
              <a:t>Element 1</a:t>
            </a:r>
          </a:p>
        </p:txBody>
      </p:sp>
      <p:sp>
        <p:nvSpPr>
          <p:cNvPr id="11" name="Marcador de texto 7"/>
          <p:cNvSpPr>
            <a:spLocks noGrp="1"/>
          </p:cNvSpPr>
          <p:nvPr>
            <p:ph type="body" sz="quarter" idx="15" hasCustomPrompt="1"/>
          </p:nvPr>
        </p:nvSpPr>
        <p:spPr>
          <a:xfrm>
            <a:off x="2937383" y="3051631"/>
            <a:ext cx="18491030" cy="1919998"/>
          </a:xfrm>
        </p:spPr>
        <p:txBody>
          <a:bodyPr anchor="ctr">
            <a:normAutofit/>
          </a:bodyPr>
          <a:lstStyle>
            <a:lvl1pPr marL="0" indent="0" algn="ctr">
              <a:buNone/>
              <a:defRPr sz="5334"/>
            </a:lvl1pPr>
          </a:lstStyle>
          <a:p>
            <a:pPr lvl="0"/>
            <a:r>
              <a:rPr lang="en-US" dirty="0"/>
              <a:t>Element 2</a:t>
            </a:r>
          </a:p>
        </p:txBody>
      </p:sp>
      <p:sp>
        <p:nvSpPr>
          <p:cNvPr id="12" name="Marcador de texto 7"/>
          <p:cNvSpPr>
            <a:spLocks noGrp="1"/>
          </p:cNvSpPr>
          <p:nvPr>
            <p:ph type="body" sz="quarter" idx="16" hasCustomPrompt="1"/>
          </p:nvPr>
        </p:nvSpPr>
        <p:spPr>
          <a:xfrm>
            <a:off x="2937383" y="5616859"/>
            <a:ext cx="18491030" cy="1919998"/>
          </a:xfrm>
        </p:spPr>
        <p:txBody>
          <a:bodyPr anchor="ctr">
            <a:normAutofit/>
          </a:bodyPr>
          <a:lstStyle>
            <a:lvl1pPr marL="0" indent="0" algn="ctr">
              <a:buNone/>
              <a:defRPr sz="5334"/>
            </a:lvl1pPr>
          </a:lstStyle>
          <a:p>
            <a:pPr lvl="0"/>
            <a:r>
              <a:rPr lang="en-US" dirty="0"/>
              <a:t>Element 3</a:t>
            </a:r>
          </a:p>
        </p:txBody>
      </p:sp>
      <p:sp>
        <p:nvSpPr>
          <p:cNvPr id="13" name="Marcador de texto 7"/>
          <p:cNvSpPr>
            <a:spLocks noGrp="1"/>
          </p:cNvSpPr>
          <p:nvPr>
            <p:ph type="body" sz="quarter" idx="17" hasCustomPrompt="1"/>
          </p:nvPr>
        </p:nvSpPr>
        <p:spPr>
          <a:xfrm>
            <a:off x="2937383" y="8182085"/>
            <a:ext cx="18491030" cy="1919998"/>
          </a:xfrm>
        </p:spPr>
        <p:txBody>
          <a:bodyPr anchor="ctr">
            <a:normAutofit/>
          </a:bodyPr>
          <a:lstStyle>
            <a:lvl1pPr marL="0" indent="0" algn="ctr">
              <a:buNone/>
              <a:defRPr sz="5334"/>
            </a:lvl1pPr>
          </a:lstStyle>
          <a:p>
            <a:pPr lvl="0"/>
            <a:r>
              <a:rPr lang="en-US" dirty="0"/>
              <a:t>Element 4</a:t>
            </a:r>
          </a:p>
        </p:txBody>
      </p:sp>
      <p:sp>
        <p:nvSpPr>
          <p:cNvPr id="16" name="Marcador de texto 7"/>
          <p:cNvSpPr>
            <a:spLocks noGrp="1"/>
          </p:cNvSpPr>
          <p:nvPr>
            <p:ph type="body" sz="quarter" idx="18" hasCustomPrompt="1"/>
          </p:nvPr>
        </p:nvSpPr>
        <p:spPr>
          <a:xfrm>
            <a:off x="2937383" y="10747307"/>
            <a:ext cx="18491030" cy="1919998"/>
          </a:xfrm>
        </p:spPr>
        <p:txBody>
          <a:bodyPr anchor="ctr">
            <a:normAutofit/>
          </a:bodyPr>
          <a:lstStyle>
            <a:lvl1pPr marL="0" indent="0" algn="ctr">
              <a:buNone/>
              <a:defRPr sz="5334"/>
            </a:lvl1pPr>
          </a:lstStyle>
          <a:p>
            <a:pPr lvl="0"/>
            <a:r>
              <a:rPr lang="en-US" dirty="0"/>
              <a:t>Element 5</a:t>
            </a:r>
          </a:p>
        </p:txBody>
      </p:sp>
    </p:spTree>
    <p:extLst>
      <p:ext uri="{BB962C8B-B14F-4D97-AF65-F5344CB8AC3E}">
        <p14:creationId xmlns:p14="http://schemas.microsoft.com/office/powerpoint/2010/main" val="2176527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1">
    <p:spTree>
      <p:nvGrpSpPr>
        <p:cNvPr id="1" name=""/>
        <p:cNvGrpSpPr/>
        <p:nvPr/>
      </p:nvGrpSpPr>
      <p:grpSpPr>
        <a:xfrm>
          <a:off x="0" y="0"/>
          <a:ext cx="0" cy="0"/>
          <a:chOff x="0" y="0"/>
          <a:chExt cx="0" cy="0"/>
        </a:xfrm>
      </p:grpSpPr>
      <p:sp>
        <p:nvSpPr>
          <p:cNvPr id="10" name="Marcador de posición de imagen 12"/>
          <p:cNvSpPr>
            <a:spLocks noGrp="1"/>
          </p:cNvSpPr>
          <p:nvPr>
            <p:ph type="pic" sz="quarter" idx="13" hasCustomPrompt="1"/>
          </p:nvPr>
        </p:nvSpPr>
        <p:spPr>
          <a:xfrm>
            <a:off x="0" y="1981200"/>
            <a:ext cx="12192000" cy="11734800"/>
          </a:xfrm>
        </p:spPr>
        <p:txBody>
          <a:bodyPr>
            <a:normAutofit/>
          </a:bodyPr>
          <a:lstStyle>
            <a:lvl1pPr marL="0" indent="0" algn="ctr">
              <a:buNone/>
              <a:defRPr sz="5334" baseline="0">
                <a:solidFill>
                  <a:srgbClr val="5B5B5B"/>
                </a:solidFill>
              </a:defRPr>
            </a:lvl1pPr>
          </a:lstStyle>
          <a:p>
            <a:r>
              <a:rPr lang="en-US" dirty="0"/>
              <a:t>Click the icon below to add an image of your choice.</a:t>
            </a:r>
          </a:p>
        </p:txBody>
      </p:sp>
      <p:sp>
        <p:nvSpPr>
          <p:cNvPr id="14" name="Marcador de posición de imagen 12"/>
          <p:cNvSpPr>
            <a:spLocks noGrp="1"/>
          </p:cNvSpPr>
          <p:nvPr>
            <p:ph type="pic" sz="quarter" idx="18" hasCustomPrompt="1"/>
          </p:nvPr>
        </p:nvSpPr>
        <p:spPr>
          <a:xfrm>
            <a:off x="12192000" y="1981200"/>
            <a:ext cx="12192000" cy="11734800"/>
          </a:xfrm>
        </p:spPr>
        <p:txBody>
          <a:bodyPr>
            <a:normAutofit/>
          </a:bodyPr>
          <a:lstStyle>
            <a:lvl1pPr marL="0" indent="0" algn="ctr">
              <a:buNone/>
              <a:defRPr sz="5334" baseline="0">
                <a:solidFill>
                  <a:srgbClr val="5B5B5B"/>
                </a:solidFill>
              </a:defRPr>
            </a:lvl1pPr>
          </a:lstStyle>
          <a:p>
            <a:r>
              <a:rPr lang="en-US" dirty="0"/>
              <a:t>Click the icon below to add an image of your choice.</a:t>
            </a:r>
          </a:p>
        </p:txBody>
      </p:sp>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Comparison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827967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2">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Comparison Slide</a:t>
            </a:r>
            <a:endParaRPr lang="en-US" dirty="0"/>
          </a:p>
        </p:txBody>
      </p:sp>
      <p:sp>
        <p:nvSpPr>
          <p:cNvPr id="3" name="Marcador de contenido 2"/>
          <p:cNvSpPr>
            <a:spLocks noGrp="1"/>
          </p:cNvSpPr>
          <p:nvPr>
            <p:ph idx="1" hasCustomPrompt="1"/>
          </p:nvPr>
        </p:nvSpPr>
        <p:spPr>
          <a:xfrm>
            <a:off x="1627925" y="3708201"/>
            <a:ext cx="9670034" cy="8087986"/>
          </a:xfrm>
        </p:spPr>
        <p:txBody>
          <a:bodyPr anchor="ctr">
            <a:normAutofit/>
          </a:bodyPr>
          <a:lstStyle>
            <a:lvl1pPr marL="0" indent="0" algn="ctr">
              <a:buNone/>
              <a:defRPr sz="7466" baseline="0"/>
            </a:lvl1pPr>
            <a:lvl2pPr>
              <a:defRPr sz="6400"/>
            </a:lvl2pPr>
            <a:lvl3pPr>
              <a:defRPr sz="5334"/>
            </a:lvl3pPr>
            <a:lvl4pPr>
              <a:defRPr sz="4800" baseline="0"/>
            </a:lvl4pPr>
            <a:lvl5pPr>
              <a:defRPr sz="4800"/>
            </a:lvl5pPr>
          </a:lstStyle>
          <a:p>
            <a:pPr lvl="0"/>
            <a:r>
              <a:rPr lang="en-US" noProof="0" dirty="0"/>
              <a:t>First Element to Compare</a:t>
            </a:r>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contenido 2"/>
          <p:cNvSpPr>
            <a:spLocks noGrp="1"/>
          </p:cNvSpPr>
          <p:nvPr>
            <p:ph idx="18" hasCustomPrompt="1"/>
          </p:nvPr>
        </p:nvSpPr>
        <p:spPr>
          <a:xfrm>
            <a:off x="13218361" y="3708201"/>
            <a:ext cx="9670034" cy="8087986"/>
          </a:xfrm>
        </p:spPr>
        <p:txBody>
          <a:bodyPr anchor="ctr">
            <a:normAutofit/>
          </a:bodyPr>
          <a:lstStyle>
            <a:lvl1pPr marL="0" indent="0" algn="ctr">
              <a:buNone/>
              <a:defRPr sz="7466"/>
            </a:lvl1pPr>
            <a:lvl2pPr>
              <a:defRPr sz="6400"/>
            </a:lvl2pPr>
            <a:lvl3pPr>
              <a:defRPr sz="5334"/>
            </a:lvl3pPr>
            <a:lvl4pPr>
              <a:defRPr sz="4800" baseline="0"/>
            </a:lvl4pPr>
            <a:lvl5pPr>
              <a:defRPr sz="4800"/>
            </a:lvl5pPr>
          </a:lstStyle>
          <a:p>
            <a:pPr lvl="0"/>
            <a:r>
              <a:rPr lang="en-US" noProof="0" dirty="0"/>
              <a:t>Second Element to Compare</a:t>
            </a:r>
          </a:p>
        </p:txBody>
      </p:sp>
    </p:spTree>
    <p:extLst>
      <p:ext uri="{BB962C8B-B14F-4D97-AF65-F5344CB8AC3E}">
        <p14:creationId xmlns:p14="http://schemas.microsoft.com/office/powerpoint/2010/main" val="350986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7" name="Marcador de posición de imagen 6"/>
          <p:cNvSpPr>
            <a:spLocks noGrp="1"/>
          </p:cNvSpPr>
          <p:nvPr>
            <p:ph type="pic" sz="quarter" idx="14" hasCustomPrompt="1"/>
          </p:nvPr>
        </p:nvSpPr>
        <p:spPr>
          <a:xfrm>
            <a:off x="1147237" y="381663"/>
            <a:ext cx="2582334" cy="2568974"/>
          </a:xfrm>
        </p:spPr>
        <p:txBody>
          <a:bodyPr>
            <a:normAutofit/>
          </a:bodyPr>
          <a:lstStyle>
            <a:lvl1pPr marL="0" indent="0" algn="ctr">
              <a:buNone/>
              <a:defRPr sz="3200"/>
            </a:lvl1pPr>
          </a:lstStyle>
          <a:p>
            <a:r>
              <a:rPr lang="en-US" dirty="0"/>
              <a:t>Photo</a:t>
            </a:r>
          </a:p>
        </p:txBody>
      </p:sp>
      <p:sp>
        <p:nvSpPr>
          <p:cNvPr id="10" name="Subtítulo 2"/>
          <p:cNvSpPr>
            <a:spLocks noGrp="1"/>
          </p:cNvSpPr>
          <p:nvPr>
            <p:ph type="subTitle" idx="1" hasCustomPrompt="1"/>
          </p:nvPr>
        </p:nvSpPr>
        <p:spPr>
          <a:xfrm>
            <a:off x="4077341" y="381663"/>
            <a:ext cx="6583298" cy="2567630"/>
          </a:xfrm>
        </p:spPr>
        <p:txBody>
          <a:bodyPr lIns="144000" tIns="93600" rIns="144000" bIns="93600" anchor="ctr">
            <a:noAutofit/>
          </a:bodyPr>
          <a:lstStyle>
            <a:lvl1pPr marL="0" indent="0" algn="l">
              <a:lnSpc>
                <a:spcPct val="100000"/>
              </a:lnSpc>
              <a:buNone/>
              <a:defRPr sz="3200" b="1" baseline="0">
                <a:solidFill>
                  <a:schemeClr val="tx2"/>
                </a:solidFill>
              </a:defRPr>
            </a:lvl1pPr>
            <a:lvl2pPr marL="1219170" indent="0" algn="ctr">
              <a:buNone/>
              <a:defRPr>
                <a:solidFill>
                  <a:schemeClr val="tx1">
                    <a:tint val="75000"/>
                  </a:schemeClr>
                </a:solidFill>
              </a:defRPr>
            </a:lvl2pPr>
            <a:lvl3pPr marL="2438340" indent="0" algn="ctr">
              <a:buNone/>
              <a:defRPr>
                <a:solidFill>
                  <a:schemeClr val="tx1">
                    <a:tint val="75000"/>
                  </a:schemeClr>
                </a:solidFill>
              </a:defRPr>
            </a:lvl3pPr>
            <a:lvl4pPr marL="3657508" indent="0" algn="ctr">
              <a:buNone/>
              <a:defRPr>
                <a:solidFill>
                  <a:schemeClr val="tx1">
                    <a:tint val="75000"/>
                  </a:schemeClr>
                </a:solidFill>
              </a:defRPr>
            </a:lvl4pPr>
            <a:lvl5pPr marL="4876678" indent="0" algn="ctr">
              <a:buNone/>
              <a:defRPr>
                <a:solidFill>
                  <a:schemeClr val="tx1">
                    <a:tint val="75000"/>
                  </a:schemeClr>
                </a:solidFill>
              </a:defRPr>
            </a:lvl5pPr>
            <a:lvl6pPr marL="6095848" indent="0" algn="ctr">
              <a:buNone/>
              <a:defRPr>
                <a:solidFill>
                  <a:schemeClr val="tx1">
                    <a:tint val="75000"/>
                  </a:schemeClr>
                </a:solidFill>
              </a:defRPr>
            </a:lvl6pPr>
            <a:lvl7pPr marL="7315018" indent="0" algn="ctr">
              <a:buNone/>
              <a:defRPr>
                <a:solidFill>
                  <a:schemeClr val="tx1">
                    <a:tint val="75000"/>
                  </a:schemeClr>
                </a:solidFill>
              </a:defRPr>
            </a:lvl7pPr>
            <a:lvl8pPr marL="8534186" indent="0" algn="ctr">
              <a:buNone/>
              <a:defRPr>
                <a:solidFill>
                  <a:schemeClr val="tx1">
                    <a:tint val="75000"/>
                  </a:schemeClr>
                </a:solidFill>
              </a:defRPr>
            </a:lvl8pPr>
            <a:lvl9pPr marL="9753356" indent="0" algn="ctr">
              <a:buNone/>
              <a:defRPr>
                <a:solidFill>
                  <a:schemeClr val="tx1">
                    <a:tint val="75000"/>
                  </a:schemeClr>
                </a:solidFill>
              </a:defRPr>
            </a:lvl9pPr>
          </a:lstStyle>
          <a:p>
            <a:r>
              <a:rPr lang="en-US" dirty="0"/>
              <a:t>Insert Professor’s name and other information, fill it with the color of your choice and change font size if needed.</a:t>
            </a:r>
          </a:p>
        </p:txBody>
      </p:sp>
      <p:sp>
        <p:nvSpPr>
          <p:cNvPr id="2" name="Título 1"/>
          <p:cNvSpPr>
            <a:spLocks noGrp="1"/>
          </p:cNvSpPr>
          <p:nvPr>
            <p:ph type="ctrTitle" hasCustomPrompt="1"/>
          </p:nvPr>
        </p:nvSpPr>
        <p:spPr>
          <a:xfrm>
            <a:off x="1147075" y="3307267"/>
            <a:ext cx="9513566" cy="9394326"/>
          </a:xfrm>
        </p:spPr>
        <p:txBody>
          <a:bodyPr lIns="180000" tIns="140400" rIns="180000" bIns="140400" anchor="t">
            <a:noAutofit/>
          </a:bodyPr>
          <a:lstStyle>
            <a:lvl1pPr algn="r">
              <a:lnSpc>
                <a:spcPct val="80000"/>
              </a:lnSpc>
              <a:defRPr sz="9600" b="1" baseline="0">
                <a:solidFill>
                  <a:schemeClr val="tx1"/>
                </a:solidFill>
              </a:defRPr>
            </a:lvl1pPr>
          </a:lstStyle>
          <a:p>
            <a:r>
              <a:rPr lang="en-US" noProof="0" dirty="0"/>
              <a:t>Insert Title, </a:t>
            </a:r>
            <a:br>
              <a:rPr lang="en-US" noProof="0" dirty="0"/>
            </a:br>
            <a:r>
              <a:rPr lang="en-US" noProof="0" dirty="0"/>
              <a:t>fill it with the color of your choice and change font size if needed. </a:t>
            </a:r>
            <a:endParaRPr lang="en-US" dirty="0"/>
          </a:p>
        </p:txBody>
      </p:sp>
      <p:sp>
        <p:nvSpPr>
          <p:cNvPr id="13" name="Marcador de posición de imagen 12"/>
          <p:cNvSpPr>
            <a:spLocks noGrp="1"/>
          </p:cNvSpPr>
          <p:nvPr>
            <p:ph type="pic" sz="quarter" idx="13" hasCustomPrompt="1"/>
          </p:nvPr>
        </p:nvSpPr>
        <p:spPr>
          <a:xfrm>
            <a:off x="11015135" y="0"/>
            <a:ext cx="12691534" cy="12700000"/>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1071512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3">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2484222" y="3500085"/>
            <a:ext cx="9164048" cy="8646502"/>
          </a:xfrm>
        </p:spPr>
        <p:txBody>
          <a:bodyPr anchor="ctr">
            <a:normAutofit/>
          </a:bodyPr>
          <a:lstStyle>
            <a:lvl1pPr marL="0" indent="0" algn="ctr">
              <a:buNone/>
              <a:defRPr sz="7466"/>
            </a:lvl1pPr>
            <a:lvl2pPr>
              <a:defRPr sz="6400"/>
            </a:lvl2pPr>
            <a:lvl3pPr>
              <a:defRPr sz="5334"/>
            </a:lvl3pPr>
            <a:lvl4pPr>
              <a:defRPr sz="4800" baseline="0"/>
            </a:lvl4pPr>
            <a:lvl5pPr>
              <a:defRPr sz="4800"/>
            </a:lvl5pPr>
          </a:lstStyle>
          <a:p>
            <a:pPr lvl="0"/>
            <a:r>
              <a:rPr lang="en-US" noProof="0" dirty="0"/>
              <a:t>First Element to Compare</a:t>
            </a:r>
          </a:p>
        </p:txBody>
      </p:sp>
      <p:sp>
        <p:nvSpPr>
          <p:cNvPr id="2" name="Título 1"/>
          <p:cNvSpPr>
            <a:spLocks noGrp="1"/>
          </p:cNvSpPr>
          <p:nvPr>
            <p:ph type="title" hasCustomPrompt="1"/>
          </p:nvPr>
        </p:nvSpPr>
        <p:spPr>
          <a:xfrm>
            <a:off x="1219200" y="326119"/>
            <a:ext cx="21945600" cy="1655182"/>
          </a:xfrm>
        </p:spPr>
        <p:txBody>
          <a:bodyPr/>
          <a:lstStyle/>
          <a:p>
            <a:r>
              <a:rPr lang="en-US" noProof="0" dirty="0"/>
              <a:t>Comparison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9" name="Marcador de contenido 2"/>
          <p:cNvSpPr>
            <a:spLocks noGrp="1"/>
          </p:cNvSpPr>
          <p:nvPr>
            <p:ph idx="13" hasCustomPrompt="1"/>
          </p:nvPr>
        </p:nvSpPr>
        <p:spPr>
          <a:xfrm>
            <a:off x="12803814" y="3500085"/>
            <a:ext cx="9164048" cy="8646502"/>
          </a:xfrm>
        </p:spPr>
        <p:txBody>
          <a:bodyPr anchor="ctr">
            <a:normAutofit/>
          </a:bodyPr>
          <a:lstStyle>
            <a:lvl1pPr marL="0" indent="0" algn="ctr">
              <a:buNone/>
              <a:defRPr sz="7466"/>
            </a:lvl1pPr>
            <a:lvl2pPr>
              <a:defRPr sz="6400"/>
            </a:lvl2pPr>
            <a:lvl3pPr>
              <a:defRPr sz="5334"/>
            </a:lvl3pPr>
            <a:lvl4pPr>
              <a:defRPr sz="4800" baseline="0"/>
            </a:lvl4pPr>
            <a:lvl5pPr>
              <a:defRPr sz="4800"/>
            </a:lvl5pPr>
          </a:lstStyle>
          <a:p>
            <a:pPr lvl="0"/>
            <a:r>
              <a:rPr lang="en-US" noProof="0" dirty="0"/>
              <a:t>Second Element to Compare</a:t>
            </a:r>
          </a:p>
        </p:txBody>
      </p:sp>
    </p:spTree>
    <p:extLst>
      <p:ext uri="{BB962C8B-B14F-4D97-AF65-F5344CB8AC3E}">
        <p14:creationId xmlns:p14="http://schemas.microsoft.com/office/powerpoint/2010/main" val="3108701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1">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17942044" y="846861"/>
            <a:ext cx="5609960" cy="5637394"/>
          </a:xfrm>
        </p:spPr>
        <p:txBody>
          <a:bodyPr>
            <a:normAutofit/>
          </a:bodyPr>
          <a:lstStyle>
            <a:lvl1pPr marL="0" indent="0" algn="ctr">
              <a:buNone/>
              <a:defRPr sz="4266">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6961257" y="846859"/>
            <a:ext cx="10471802" cy="10392514"/>
          </a:xfrm>
        </p:spPr>
        <p:txBody>
          <a:bodyPr lIns="180000" tIns="93600" rIns="180000" bIns="93600" anchor="t">
            <a:noAutofit/>
          </a:bodyPr>
          <a:lstStyle>
            <a:lvl1pPr algn="r">
              <a:lnSpc>
                <a:spcPct val="90000"/>
              </a:lnSpc>
              <a:defRPr sz="14400" b="1" cap="none"/>
            </a:lvl1pPr>
          </a:lstStyle>
          <a:p>
            <a:r>
              <a:rPr lang="en-US" noProof="0" dirty="0"/>
              <a:t>This is a section.</a:t>
            </a:r>
            <a:endParaRPr lang="en-US" dirty="0"/>
          </a:p>
        </p:txBody>
      </p:sp>
      <p:sp>
        <p:nvSpPr>
          <p:cNvPr id="12" name="Marcador de texto 11"/>
          <p:cNvSpPr>
            <a:spLocks noGrp="1"/>
          </p:cNvSpPr>
          <p:nvPr>
            <p:ph type="body" sz="quarter" idx="13" hasCustomPrompt="1"/>
          </p:nvPr>
        </p:nvSpPr>
        <p:spPr>
          <a:xfrm>
            <a:off x="17942042" y="6849535"/>
            <a:ext cx="1947088" cy="1935402"/>
          </a:xfrm>
        </p:spPr>
        <p:txBody>
          <a:bodyPr anchor="ctr">
            <a:normAutofit/>
          </a:bodyPr>
          <a:lstStyle>
            <a:lvl1pPr marL="0" indent="0" algn="ctr">
              <a:buNone/>
              <a:defRPr sz="11734" b="1"/>
            </a:lvl1pPr>
          </a:lstStyle>
          <a:p>
            <a:pPr lvl="0"/>
            <a:r>
              <a:rPr lang="en-US" dirty="0"/>
              <a:t>#</a:t>
            </a:r>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281413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2">
    <p:spTree>
      <p:nvGrpSpPr>
        <p:cNvPr id="1" name=""/>
        <p:cNvGrpSpPr/>
        <p:nvPr/>
      </p:nvGrpSpPr>
      <p:grpSpPr>
        <a:xfrm>
          <a:off x="0" y="0"/>
          <a:ext cx="0" cy="0"/>
          <a:chOff x="0" y="0"/>
          <a:chExt cx="0" cy="0"/>
        </a:xfrm>
      </p:grpSpPr>
      <p:sp>
        <p:nvSpPr>
          <p:cNvPr id="12" name="Marcador de texto 11"/>
          <p:cNvSpPr>
            <a:spLocks noGrp="1"/>
          </p:cNvSpPr>
          <p:nvPr>
            <p:ph type="body" sz="quarter" idx="13" hasCustomPrompt="1"/>
          </p:nvPr>
        </p:nvSpPr>
        <p:spPr>
          <a:xfrm>
            <a:off x="12192001" y="-84663"/>
            <a:ext cx="10845490" cy="7695098"/>
          </a:xfrm>
        </p:spPr>
        <p:txBody>
          <a:bodyPr anchor="b">
            <a:noAutofit/>
          </a:bodyPr>
          <a:lstStyle>
            <a:lvl1pPr marL="0" indent="0" algn="r">
              <a:buNone/>
              <a:defRPr sz="53066" b="1" i="1">
                <a:solidFill>
                  <a:schemeClr val="accent6"/>
                </a:solidFill>
              </a:defRPr>
            </a:lvl1pPr>
          </a:lstStyle>
          <a:p>
            <a:pPr lvl="0"/>
            <a:r>
              <a:rPr lang="en-US" dirty="0"/>
              <a:t>#</a:t>
            </a:r>
          </a:p>
        </p:txBody>
      </p:sp>
      <p:sp>
        <p:nvSpPr>
          <p:cNvPr id="17" name="Marcador de posición de imagen 13"/>
          <p:cNvSpPr>
            <a:spLocks noGrp="1"/>
          </p:cNvSpPr>
          <p:nvPr>
            <p:ph type="pic" sz="quarter" idx="14" hasCustomPrompt="1"/>
          </p:nvPr>
        </p:nvSpPr>
        <p:spPr>
          <a:xfrm>
            <a:off x="3" y="10410830"/>
            <a:ext cx="24384002" cy="3305168"/>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5139393"/>
            <a:ext cx="23047006" cy="2555706"/>
          </a:xfrm>
        </p:spPr>
        <p:txBody>
          <a:bodyPr anchor="t">
            <a:noAutofit/>
          </a:bodyPr>
          <a:lstStyle>
            <a:lvl1pPr algn="l">
              <a:defRPr sz="12800" b="1" cap="none"/>
            </a:lvl1pPr>
          </a:lstStyle>
          <a:p>
            <a:r>
              <a:rPr lang="en-US" noProof="0" dirty="0"/>
              <a:t>This is a section.</a:t>
            </a:r>
            <a:endParaRPr lang="en-US" dirty="0"/>
          </a:p>
        </p:txBody>
      </p:sp>
      <p:cxnSp>
        <p:nvCxnSpPr>
          <p:cNvPr id="13" name="Conector recto 12"/>
          <p:cNvCxnSpPr/>
          <p:nvPr/>
        </p:nvCxnSpPr>
        <p:spPr>
          <a:xfrm>
            <a:off x="3681161" y="769509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3" name="Marcador de texto 2"/>
          <p:cNvSpPr>
            <a:spLocks noGrp="1"/>
          </p:cNvSpPr>
          <p:nvPr>
            <p:ph type="body" idx="1" hasCustomPrompt="1"/>
          </p:nvPr>
        </p:nvSpPr>
        <p:spPr>
          <a:xfrm>
            <a:off x="3681161" y="7964330"/>
            <a:ext cx="20585046" cy="2286968"/>
          </a:xfrm>
        </p:spPr>
        <p:txBody>
          <a:bodyPr anchor="t">
            <a:noAutofit/>
          </a:bodyPr>
          <a:lstStyle>
            <a:lvl1pPr marL="0" indent="0">
              <a:buNone/>
              <a:defRPr sz="6400" baseline="0">
                <a:solidFill>
                  <a:schemeClr val="tx2"/>
                </a:solidFill>
              </a:defRPr>
            </a:lvl1pPr>
            <a:lvl2pPr marL="1219170" indent="0">
              <a:buNone/>
              <a:defRPr sz="4800">
                <a:solidFill>
                  <a:schemeClr val="tx1">
                    <a:tint val="75000"/>
                  </a:schemeClr>
                </a:solidFill>
              </a:defRPr>
            </a:lvl2pPr>
            <a:lvl3pPr marL="2438340" indent="0">
              <a:buNone/>
              <a:defRPr sz="4266">
                <a:solidFill>
                  <a:schemeClr val="tx1">
                    <a:tint val="75000"/>
                  </a:schemeClr>
                </a:solidFill>
              </a:defRPr>
            </a:lvl3pPr>
            <a:lvl4pPr marL="3657508" indent="0">
              <a:buNone/>
              <a:defRPr sz="3734">
                <a:solidFill>
                  <a:schemeClr val="tx1">
                    <a:tint val="75000"/>
                  </a:schemeClr>
                </a:solidFill>
              </a:defRPr>
            </a:lvl4pPr>
            <a:lvl5pPr marL="4876678" indent="0">
              <a:buNone/>
              <a:defRPr sz="3734">
                <a:solidFill>
                  <a:schemeClr val="tx1">
                    <a:tint val="75000"/>
                  </a:schemeClr>
                </a:solidFill>
              </a:defRPr>
            </a:lvl5pPr>
            <a:lvl6pPr marL="6095848" indent="0">
              <a:buNone/>
              <a:defRPr sz="3734">
                <a:solidFill>
                  <a:schemeClr val="tx1">
                    <a:tint val="75000"/>
                  </a:schemeClr>
                </a:solidFill>
              </a:defRPr>
            </a:lvl6pPr>
            <a:lvl7pPr marL="7315018" indent="0">
              <a:buNone/>
              <a:defRPr sz="3734">
                <a:solidFill>
                  <a:schemeClr val="tx1">
                    <a:tint val="75000"/>
                  </a:schemeClr>
                </a:solidFill>
              </a:defRPr>
            </a:lvl7pPr>
            <a:lvl8pPr marL="8534186" indent="0">
              <a:buNone/>
              <a:defRPr sz="3734">
                <a:solidFill>
                  <a:schemeClr val="tx1">
                    <a:tint val="75000"/>
                  </a:schemeClr>
                </a:solidFill>
              </a:defRPr>
            </a:lvl8pPr>
            <a:lvl9pPr marL="9753356" indent="0">
              <a:buNone/>
              <a:defRPr sz="3734">
                <a:solidFill>
                  <a:schemeClr val="tx1">
                    <a:tint val="75000"/>
                  </a:schemeClr>
                </a:solidFill>
              </a:defRPr>
            </a:lvl9pPr>
          </a:lstStyle>
          <a:p>
            <a:r>
              <a:rPr lang="en-US" dirty="0"/>
              <a:t>Add a Subtitle if you need it</a:t>
            </a:r>
          </a:p>
        </p:txBody>
      </p:sp>
    </p:spTree>
    <p:extLst>
      <p:ext uri="{BB962C8B-B14F-4D97-AF65-F5344CB8AC3E}">
        <p14:creationId xmlns:p14="http://schemas.microsoft.com/office/powerpoint/2010/main" val="1377228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finition 1">
    <p:spTree>
      <p:nvGrpSpPr>
        <p:cNvPr id="1" name=""/>
        <p:cNvGrpSpPr/>
        <p:nvPr/>
      </p:nvGrpSpPr>
      <p:grpSpPr>
        <a:xfrm>
          <a:off x="0" y="0"/>
          <a:ext cx="0" cy="0"/>
          <a:chOff x="0" y="0"/>
          <a:chExt cx="0" cy="0"/>
        </a:xfrm>
      </p:grpSpPr>
      <p:sp>
        <p:nvSpPr>
          <p:cNvPr id="20" name="Marcador de texto 19"/>
          <p:cNvSpPr>
            <a:spLocks noGrp="1"/>
          </p:cNvSpPr>
          <p:nvPr>
            <p:ph type="body" sz="quarter" idx="17" hasCustomPrompt="1"/>
          </p:nvPr>
        </p:nvSpPr>
        <p:spPr>
          <a:xfrm>
            <a:off x="8310547" y="2827391"/>
            <a:ext cx="983462" cy="982122"/>
          </a:xfrm>
        </p:spPr>
        <p:txBody>
          <a:bodyPr anchor="ctr">
            <a:noAutofit/>
          </a:bodyPr>
          <a:lstStyle>
            <a:lvl1pPr marL="0" indent="0" algn="ctr">
              <a:buNone/>
              <a:defRPr sz="1600" b="0" baseline="0">
                <a:solidFill>
                  <a:schemeClr val="tx2"/>
                </a:solidFill>
              </a:defRPr>
            </a:lvl1pPr>
          </a:lstStyle>
          <a:p>
            <a:pPr lvl="0"/>
            <a:r>
              <a:rPr lang="en-US" dirty="0"/>
              <a:t>Color Box</a:t>
            </a:r>
          </a:p>
        </p:txBody>
      </p:sp>
      <p:sp>
        <p:nvSpPr>
          <p:cNvPr id="18" name="Marcador de texto 17"/>
          <p:cNvSpPr>
            <a:spLocks noGrp="1"/>
          </p:cNvSpPr>
          <p:nvPr>
            <p:ph type="body" sz="quarter" idx="16" hasCustomPrompt="1"/>
          </p:nvPr>
        </p:nvSpPr>
        <p:spPr>
          <a:xfrm>
            <a:off x="9417609" y="3801535"/>
            <a:ext cx="13535526" cy="8525934"/>
          </a:xfrm>
        </p:spPr>
        <p:txBody>
          <a:bodyPr/>
          <a:lstStyle>
            <a:lvl1pPr marL="0" indent="0">
              <a:buNone/>
              <a:defRPr baseline="0"/>
            </a:lvl1pPr>
          </a:lstStyle>
          <a:p>
            <a:pPr lvl="0"/>
            <a:r>
              <a:rPr lang="en-US" noProof="0" dirty="0"/>
              <a:t>Text </a:t>
            </a:r>
          </a:p>
        </p:txBody>
      </p:sp>
      <p:sp>
        <p:nvSpPr>
          <p:cNvPr id="16" name="Marcador de posición de imagen 12"/>
          <p:cNvSpPr>
            <a:spLocks noGrp="1"/>
          </p:cNvSpPr>
          <p:nvPr>
            <p:ph type="pic" sz="quarter" idx="14" hasCustomPrompt="1"/>
          </p:nvPr>
        </p:nvSpPr>
        <p:spPr>
          <a:xfrm>
            <a:off x="2" y="2878873"/>
            <a:ext cx="7965696" cy="7941322"/>
          </a:xfrm>
        </p:spPr>
        <p:txBody>
          <a:bodyPr>
            <a:normAutofit/>
          </a:bodyPr>
          <a:lstStyle>
            <a:lvl1pPr marL="0" indent="0" algn="ctr">
              <a:buNone/>
              <a:defRPr sz="5334" baseline="0"/>
            </a:lvl1pPr>
          </a:lstStyle>
          <a:p>
            <a:r>
              <a:rPr lang="en-US" dirty="0"/>
              <a:t>Click the icon below to add an image of your choice.</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9417609" y="1967978"/>
            <a:ext cx="13534162" cy="2286000"/>
          </a:xfrm>
        </p:spPr>
        <p:txBody>
          <a:bodyPr anchor="b"/>
          <a:lstStyle>
            <a:lvl1pPr algn="l">
              <a:defRPr sz="11734"/>
            </a:lvl1pPr>
          </a:lstStyle>
          <a:p>
            <a:r>
              <a:rPr lang="en-US" dirty="0"/>
              <a:t>Definition</a:t>
            </a:r>
          </a:p>
        </p:txBody>
      </p:sp>
    </p:spTree>
    <p:extLst>
      <p:ext uri="{BB962C8B-B14F-4D97-AF65-F5344CB8AC3E}">
        <p14:creationId xmlns:p14="http://schemas.microsoft.com/office/powerpoint/2010/main" val="2788429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finition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189513" y="1565153"/>
            <a:ext cx="20004978" cy="2535830"/>
          </a:xfrm>
        </p:spPr>
        <p:txBody>
          <a:bodyPr anchor="ctr"/>
          <a:lstStyle>
            <a:lvl1pPr algn="ctr">
              <a:defRPr sz="14400"/>
            </a:lvl1pPr>
          </a:lstStyle>
          <a:p>
            <a:r>
              <a:rPr lang="en-US" dirty="0"/>
              <a:t>Definition</a:t>
            </a:r>
          </a:p>
        </p:txBody>
      </p:sp>
      <p:sp>
        <p:nvSpPr>
          <p:cNvPr id="20" name="Marcador de texto 19"/>
          <p:cNvSpPr>
            <a:spLocks noGrp="1"/>
          </p:cNvSpPr>
          <p:nvPr>
            <p:ph type="body" sz="quarter" idx="17" hasCustomPrompt="1"/>
          </p:nvPr>
        </p:nvSpPr>
        <p:spPr>
          <a:xfrm>
            <a:off x="1141158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8" name="Marcador de texto 17"/>
          <p:cNvSpPr>
            <a:spLocks noGrp="1"/>
          </p:cNvSpPr>
          <p:nvPr>
            <p:ph type="body" sz="quarter" idx="16" hasCustomPrompt="1"/>
          </p:nvPr>
        </p:nvSpPr>
        <p:spPr>
          <a:xfrm>
            <a:off x="3307097" y="4100982"/>
            <a:ext cx="17763290" cy="6309840"/>
          </a:xfrm>
        </p:spPr>
        <p:txBody>
          <a:bodyPr anchor="ctr">
            <a:normAutofit/>
          </a:bodyPr>
          <a:lstStyle>
            <a:lvl1pPr marL="0" indent="0" algn="ctr">
              <a:buNone/>
              <a:defRPr sz="11734" baseline="0"/>
            </a:lvl1pPr>
          </a:lstStyle>
          <a:p>
            <a:pPr lvl="0"/>
            <a:r>
              <a:rPr lang="en-US" noProof="0" dirty="0"/>
              <a:t>Text </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473217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finition 3">
    <p:spTree>
      <p:nvGrpSpPr>
        <p:cNvPr id="1" name=""/>
        <p:cNvGrpSpPr/>
        <p:nvPr/>
      </p:nvGrpSpPr>
      <p:grpSpPr>
        <a:xfrm>
          <a:off x="0" y="0"/>
          <a:ext cx="0" cy="0"/>
          <a:chOff x="0" y="0"/>
          <a:chExt cx="0" cy="0"/>
        </a:xfrm>
      </p:grpSpPr>
      <p:sp>
        <p:nvSpPr>
          <p:cNvPr id="21" name="Marcador de texto 17"/>
          <p:cNvSpPr>
            <a:spLocks noGrp="1"/>
          </p:cNvSpPr>
          <p:nvPr>
            <p:ph type="body" sz="quarter" idx="16" hasCustomPrompt="1"/>
          </p:nvPr>
        </p:nvSpPr>
        <p:spPr>
          <a:xfrm>
            <a:off x="3681161" y="5275661"/>
            <a:ext cx="16784470" cy="5731002"/>
          </a:xfrm>
        </p:spPr>
        <p:txBody>
          <a:bodyPr anchor="t">
            <a:normAutofit/>
          </a:bodyPr>
          <a:lstStyle>
            <a:lvl1pPr marL="0" indent="0" algn="l">
              <a:buNone/>
              <a:defRPr sz="9600" baseline="0"/>
            </a:lvl1pPr>
          </a:lstStyle>
          <a:p>
            <a:pPr lvl="0"/>
            <a:r>
              <a:rPr lang="en-US" noProof="0" dirty="0"/>
              <a:t>Text </a:t>
            </a:r>
          </a:p>
        </p:txBody>
      </p:sp>
      <p:sp>
        <p:nvSpPr>
          <p:cNvPr id="2" name="Título 1"/>
          <p:cNvSpPr>
            <a:spLocks noGrp="1"/>
          </p:cNvSpPr>
          <p:nvPr>
            <p:ph type="title" hasCustomPrompt="1"/>
          </p:nvPr>
        </p:nvSpPr>
        <p:spPr>
          <a:xfrm>
            <a:off x="1219200" y="2523560"/>
            <a:ext cx="21945600" cy="2286000"/>
          </a:xfrm>
        </p:spPr>
        <p:txBody>
          <a:bodyPr anchor="ctr"/>
          <a:lstStyle>
            <a:lvl1pPr algn="l">
              <a:defRPr sz="9600"/>
            </a:lvl1pPr>
          </a:lstStyle>
          <a:p>
            <a:r>
              <a:rPr lang="en-US" dirty="0"/>
              <a:t>Definition</a:t>
            </a:r>
          </a:p>
        </p:txBody>
      </p:sp>
      <p:sp>
        <p:nvSpPr>
          <p:cNvPr id="20" name="Marcador de posición de imagen 13"/>
          <p:cNvSpPr>
            <a:spLocks noGrp="1"/>
          </p:cNvSpPr>
          <p:nvPr>
            <p:ph type="pic" sz="quarter" idx="14" hasCustomPrompt="1"/>
          </p:nvPr>
        </p:nvSpPr>
        <p:spPr>
          <a:xfrm>
            <a:off x="0" y="11627557"/>
            <a:ext cx="24384000" cy="2088442"/>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cxnSp>
        <p:nvCxnSpPr>
          <p:cNvPr id="18" name="Conector recto 17"/>
          <p:cNvCxnSpPr/>
          <p:nvPr/>
        </p:nvCxnSpPr>
        <p:spPr>
          <a:xfrm>
            <a:off x="3681161" y="495365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981025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Number 1">
    <p:spTree>
      <p:nvGrpSpPr>
        <p:cNvPr id="1" name=""/>
        <p:cNvGrpSpPr/>
        <p:nvPr/>
      </p:nvGrpSpPr>
      <p:grpSpPr>
        <a:xfrm>
          <a:off x="0" y="0"/>
          <a:ext cx="0" cy="0"/>
          <a:chOff x="0" y="0"/>
          <a:chExt cx="0" cy="0"/>
        </a:xfrm>
      </p:grpSpPr>
      <p:sp>
        <p:nvSpPr>
          <p:cNvPr id="13" name="Marcador de texto 19"/>
          <p:cNvSpPr>
            <a:spLocks noGrp="1"/>
          </p:cNvSpPr>
          <p:nvPr>
            <p:ph type="body" sz="quarter" idx="19" hasCustomPrompt="1"/>
          </p:nvPr>
        </p:nvSpPr>
        <p:spPr>
          <a:xfrm>
            <a:off x="3471337" y="3710183"/>
            <a:ext cx="7868134" cy="7808570"/>
          </a:xfrm>
        </p:spPr>
        <p:txBody>
          <a:bodyPr lIns="108000" tIns="46800" anchor="ctr">
            <a:noAutofit/>
          </a:bodyPr>
          <a:lstStyle>
            <a:lvl1pPr marL="0" indent="0" algn="ctr">
              <a:buNone/>
              <a:defRPr sz="36800" b="1" baseline="0">
                <a:solidFill>
                  <a:schemeClr val="tx1"/>
                </a:solidFill>
              </a:defRPr>
            </a:lvl1pPr>
          </a:lstStyle>
          <a:p>
            <a:pPr lvl="0"/>
            <a:r>
              <a:rPr lang="en-US" dirty="0"/>
              <a:t>20</a:t>
            </a:r>
          </a:p>
        </p:txBody>
      </p:sp>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Big Number</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1839114" y="3710183"/>
            <a:ext cx="9079816" cy="7808570"/>
          </a:xfrm>
        </p:spPr>
        <p:txBody>
          <a:bodyPr anchor="t">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7466"/>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dirty="0"/>
              <a:t>If there’s more to say about the number above, then this is the best place to put it. Be concise though!</a:t>
            </a:r>
          </a:p>
        </p:txBody>
      </p:sp>
    </p:spTree>
    <p:extLst>
      <p:ext uri="{BB962C8B-B14F-4D97-AF65-F5344CB8AC3E}">
        <p14:creationId xmlns:p14="http://schemas.microsoft.com/office/powerpoint/2010/main" val="363879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9"/>
            <a:ext cx="21945600" cy="1655182"/>
          </a:xfrm>
        </p:spPr>
        <p:txBody>
          <a:bodyPr/>
          <a:lstStyle/>
          <a:p>
            <a:r>
              <a:rPr lang="en-US" noProof="0" dirty="0"/>
              <a:t>Big Number</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9"/>
          <p:cNvSpPr>
            <a:spLocks noGrp="1"/>
          </p:cNvSpPr>
          <p:nvPr>
            <p:ph type="body" sz="quarter" idx="14" hasCustomPrompt="1"/>
          </p:nvPr>
        </p:nvSpPr>
        <p:spPr>
          <a:xfrm>
            <a:off x="4718754" y="3215935"/>
            <a:ext cx="14986000" cy="6040966"/>
          </a:xfrm>
        </p:spPr>
        <p:txBody>
          <a:bodyPr>
            <a:normAutofit/>
          </a:bodyPr>
          <a:lstStyle>
            <a:lvl1pPr marL="0" indent="0" algn="ctr">
              <a:buNone/>
              <a:defRPr sz="36800" b="1"/>
            </a:lvl1pPr>
          </a:lstStyle>
          <a:p>
            <a:pPr lvl="0"/>
            <a:r>
              <a:rPr lang="en-US" dirty="0"/>
              <a:t>100</a:t>
            </a:r>
          </a:p>
        </p:txBody>
      </p:sp>
      <p:sp>
        <p:nvSpPr>
          <p:cNvPr id="8" name="Marcador de texto 7"/>
          <p:cNvSpPr>
            <a:spLocks noGrp="1"/>
          </p:cNvSpPr>
          <p:nvPr>
            <p:ph type="body" sz="quarter" idx="13" hasCustomPrompt="1"/>
          </p:nvPr>
        </p:nvSpPr>
        <p:spPr>
          <a:xfrm>
            <a:off x="4718754" y="8324159"/>
            <a:ext cx="14986000" cy="3416298"/>
          </a:xfrm>
        </p:spPr>
        <p:txBody>
          <a:bodyPr>
            <a:noAutofit/>
          </a:bodyPr>
          <a:lstStyle>
            <a:lvl1pPr marL="0" indent="0" algn="ctr">
              <a:buNone/>
              <a:defRPr sz="6400"/>
            </a:lvl1pPr>
          </a:lstStyle>
          <a:p>
            <a:pPr lvl="0"/>
            <a:r>
              <a:rPr lang="en-US" dirty="0"/>
              <a:t>If there’s more to say about the number above, then this is the best place to put it. Be concise though!</a:t>
            </a:r>
          </a:p>
        </p:txBody>
      </p:sp>
    </p:spTree>
    <p:extLst>
      <p:ext uri="{BB962C8B-B14F-4D97-AF65-F5344CB8AC3E}">
        <p14:creationId xmlns:p14="http://schemas.microsoft.com/office/powerpoint/2010/main" val="2655740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65965" y="6745111"/>
            <a:ext cx="17279978" cy="2863498"/>
          </a:xfrm>
        </p:spPr>
        <p:txBody>
          <a:bodyPr anchor="b"/>
          <a:lstStyle>
            <a:lvl1pPr algn="ctr">
              <a:defRPr sz="5334" b="0" baseline="0"/>
            </a:lvl1pPr>
          </a:lstStyle>
          <a:p>
            <a:pPr lvl="0"/>
            <a:r>
              <a:rPr lang="en-US" dirty="0"/>
              <a:t>If there’s more to say about the number above, then this is the best place to put it. Be concise though!</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0" name="Marcador de texto 9"/>
          <p:cNvSpPr>
            <a:spLocks noGrp="1"/>
          </p:cNvSpPr>
          <p:nvPr>
            <p:ph type="body" sz="quarter" idx="13" hasCustomPrompt="1"/>
          </p:nvPr>
        </p:nvSpPr>
        <p:spPr>
          <a:xfrm>
            <a:off x="775527" y="1411101"/>
            <a:ext cx="22860862" cy="6913742"/>
          </a:xfrm>
        </p:spPr>
        <p:txBody>
          <a:bodyPr anchor="b">
            <a:normAutofit/>
          </a:bodyPr>
          <a:lstStyle>
            <a:lvl1pPr marL="0" indent="0" algn="ctr">
              <a:buNone/>
              <a:defRPr sz="44266" b="1"/>
            </a:lvl1pPr>
          </a:lstStyle>
          <a:p>
            <a:pPr lvl="0"/>
            <a:r>
              <a:rPr lang="en-US" dirty="0"/>
              <a:t>100%</a:t>
            </a:r>
          </a:p>
        </p:txBody>
      </p:sp>
      <p:sp>
        <p:nvSpPr>
          <p:cNvPr id="17" name="Marcador de texto 11"/>
          <p:cNvSpPr>
            <a:spLocks noGrp="1"/>
          </p:cNvSpPr>
          <p:nvPr>
            <p:ph type="body" sz="quarter" idx="26" hasCustomPrompt="1"/>
          </p:nvPr>
        </p:nvSpPr>
        <p:spPr>
          <a:xfrm>
            <a:off x="3565965" y="9953257"/>
            <a:ext cx="17279978" cy="855858"/>
          </a:xfrm>
        </p:spPr>
        <p:txBody>
          <a:bodyPr anchor="t">
            <a:noAutofit/>
          </a:bodyPr>
          <a:lstStyle>
            <a:lvl1pPr marL="0" indent="0" algn="ctr">
              <a:buNone/>
              <a:defRPr sz="3734" i="1" baseline="0"/>
            </a:lvl1pPr>
          </a:lstStyle>
          <a:p>
            <a:pPr lvl="0"/>
            <a:r>
              <a:rPr lang="en-US" dirty="0"/>
              <a:t>And remember to support it with a source! </a:t>
            </a:r>
          </a:p>
        </p:txBody>
      </p:sp>
      <p:cxnSp>
        <p:nvCxnSpPr>
          <p:cNvPr id="12" name="Conector recto 11"/>
          <p:cNvCxnSpPr/>
          <p:nvPr/>
        </p:nvCxnSpPr>
        <p:spPr>
          <a:xfrm>
            <a:off x="3565964" y="9783926"/>
            <a:ext cx="20818040"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167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oints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3 Points</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posición de imagen 6"/>
          <p:cNvSpPr>
            <a:spLocks noGrp="1"/>
          </p:cNvSpPr>
          <p:nvPr>
            <p:ph type="pic" sz="quarter" idx="13" hasCustomPrompt="1"/>
          </p:nvPr>
        </p:nvSpPr>
        <p:spPr>
          <a:xfrm>
            <a:off x="2015319"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8" name="Marcador de posición de imagen 6"/>
          <p:cNvSpPr>
            <a:spLocks noGrp="1"/>
          </p:cNvSpPr>
          <p:nvPr>
            <p:ph type="pic" sz="quarter" idx="14" hasCustomPrompt="1"/>
          </p:nvPr>
        </p:nvSpPr>
        <p:spPr>
          <a:xfrm>
            <a:off x="9323807"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9" name="Marcador de posición de imagen 6"/>
          <p:cNvSpPr>
            <a:spLocks noGrp="1"/>
          </p:cNvSpPr>
          <p:nvPr>
            <p:ph type="pic" sz="quarter" idx="15" hasCustomPrompt="1"/>
          </p:nvPr>
        </p:nvSpPr>
        <p:spPr>
          <a:xfrm>
            <a:off x="16632295"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11" name="Marcador de texto 10"/>
          <p:cNvSpPr>
            <a:spLocks noGrp="1"/>
          </p:cNvSpPr>
          <p:nvPr>
            <p:ph type="body" sz="quarter" idx="16" hasCustomPrompt="1"/>
          </p:nvPr>
        </p:nvSpPr>
        <p:spPr>
          <a:xfrm>
            <a:off x="2015323" y="8671815"/>
            <a:ext cx="5736850" cy="1042814"/>
          </a:xfrm>
        </p:spPr>
        <p:txBody>
          <a:bodyPr anchor="ctr">
            <a:normAutofit/>
          </a:bodyPr>
          <a:lstStyle>
            <a:lvl1pPr marL="0" indent="0" algn="ctr">
              <a:buNone/>
              <a:defRPr sz="5866" b="1"/>
            </a:lvl1pPr>
          </a:lstStyle>
          <a:p>
            <a:pPr lvl="0"/>
            <a:r>
              <a:rPr lang="en-US" dirty="0"/>
              <a:t>Point #1</a:t>
            </a:r>
          </a:p>
        </p:txBody>
      </p:sp>
      <p:sp>
        <p:nvSpPr>
          <p:cNvPr id="12" name="Marcador de texto 10"/>
          <p:cNvSpPr>
            <a:spLocks noGrp="1"/>
          </p:cNvSpPr>
          <p:nvPr>
            <p:ph type="body" sz="quarter" idx="17" hasCustomPrompt="1"/>
          </p:nvPr>
        </p:nvSpPr>
        <p:spPr>
          <a:xfrm>
            <a:off x="9323811" y="8671815"/>
            <a:ext cx="5736850" cy="1042814"/>
          </a:xfrm>
        </p:spPr>
        <p:txBody>
          <a:bodyPr anchor="ctr">
            <a:normAutofit/>
          </a:bodyPr>
          <a:lstStyle>
            <a:lvl1pPr marL="0" indent="0" algn="ctr">
              <a:buNone/>
              <a:defRPr sz="5866" b="1"/>
            </a:lvl1pPr>
          </a:lstStyle>
          <a:p>
            <a:pPr lvl="0"/>
            <a:r>
              <a:rPr lang="en-US" dirty="0"/>
              <a:t>Point #2</a:t>
            </a:r>
          </a:p>
        </p:txBody>
      </p:sp>
      <p:sp>
        <p:nvSpPr>
          <p:cNvPr id="13" name="Marcador de texto 10"/>
          <p:cNvSpPr>
            <a:spLocks noGrp="1"/>
          </p:cNvSpPr>
          <p:nvPr>
            <p:ph type="body" sz="quarter" idx="18" hasCustomPrompt="1"/>
          </p:nvPr>
        </p:nvSpPr>
        <p:spPr>
          <a:xfrm>
            <a:off x="16632299" y="8671815"/>
            <a:ext cx="5736850" cy="1042814"/>
          </a:xfrm>
        </p:spPr>
        <p:txBody>
          <a:bodyPr anchor="ctr">
            <a:normAutofit/>
          </a:bodyPr>
          <a:lstStyle>
            <a:lvl1pPr marL="0" indent="0" algn="ctr">
              <a:buNone/>
              <a:defRPr sz="5866" b="1"/>
            </a:lvl1pPr>
          </a:lstStyle>
          <a:p>
            <a:pPr lvl="0"/>
            <a:r>
              <a:rPr lang="en-US" dirty="0"/>
              <a:t>Point #3</a:t>
            </a:r>
          </a:p>
        </p:txBody>
      </p:sp>
      <p:sp>
        <p:nvSpPr>
          <p:cNvPr id="16" name="Marcador de texto 15"/>
          <p:cNvSpPr>
            <a:spLocks noGrp="1"/>
          </p:cNvSpPr>
          <p:nvPr>
            <p:ph type="body" sz="quarter" idx="19" hasCustomPrompt="1"/>
          </p:nvPr>
        </p:nvSpPr>
        <p:spPr>
          <a:xfrm>
            <a:off x="2015323"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7" name="Marcador de texto 15"/>
          <p:cNvSpPr>
            <a:spLocks noGrp="1"/>
          </p:cNvSpPr>
          <p:nvPr>
            <p:ph type="body" sz="quarter" idx="20" hasCustomPrompt="1"/>
          </p:nvPr>
        </p:nvSpPr>
        <p:spPr>
          <a:xfrm>
            <a:off x="9323811"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8" name="Marcador de texto 15"/>
          <p:cNvSpPr>
            <a:spLocks noGrp="1"/>
          </p:cNvSpPr>
          <p:nvPr>
            <p:ph type="body" sz="quarter" idx="21" hasCustomPrompt="1"/>
          </p:nvPr>
        </p:nvSpPr>
        <p:spPr>
          <a:xfrm>
            <a:off x="16632299"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9" name="Marcador de texto 19"/>
          <p:cNvSpPr>
            <a:spLocks noGrp="1"/>
          </p:cNvSpPr>
          <p:nvPr>
            <p:ph type="body" sz="quarter" idx="22"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109093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13" name="Marcador de posición de imagen 12"/>
          <p:cNvSpPr>
            <a:spLocks noGrp="1"/>
          </p:cNvSpPr>
          <p:nvPr>
            <p:ph type="pic" sz="quarter" idx="13" hasCustomPrompt="1"/>
          </p:nvPr>
        </p:nvSpPr>
        <p:spPr>
          <a:xfrm>
            <a:off x="11015135" y="0"/>
            <a:ext cx="12691534" cy="12700000"/>
          </a:xfrm>
        </p:spPr>
        <p:txBody>
          <a:bodyPr>
            <a:normAutofit/>
          </a:bodyPr>
          <a:lstStyle>
            <a:lvl1pPr marL="0" indent="0" algn="ctr">
              <a:buNone/>
              <a:defRPr sz="5334" baseline="0"/>
            </a:lvl1pPr>
          </a:lstStyle>
          <a:p>
            <a:r>
              <a:rPr lang="en-US" dirty="0"/>
              <a:t>Click the icon below to add an image of your choice.</a:t>
            </a:r>
          </a:p>
        </p:txBody>
      </p:sp>
      <p:sp>
        <p:nvSpPr>
          <p:cNvPr id="2" name="Título 1"/>
          <p:cNvSpPr>
            <a:spLocks noGrp="1"/>
          </p:cNvSpPr>
          <p:nvPr>
            <p:ph type="ctrTitle" hasCustomPrompt="1"/>
          </p:nvPr>
        </p:nvSpPr>
        <p:spPr>
          <a:xfrm>
            <a:off x="1147075" y="3307267"/>
            <a:ext cx="9513566" cy="9394326"/>
          </a:xfrm>
        </p:spPr>
        <p:txBody>
          <a:bodyPr lIns="180000" tIns="140400" rIns="180000" bIns="140400" anchor="t">
            <a:noAutofit/>
          </a:bodyPr>
          <a:lstStyle>
            <a:lvl1pPr algn="r">
              <a:lnSpc>
                <a:spcPct val="80000"/>
              </a:lnSpc>
              <a:defRPr sz="9600" b="1" baseline="0">
                <a:solidFill>
                  <a:schemeClr val="tx1"/>
                </a:solidFill>
              </a:defRPr>
            </a:lvl1pPr>
          </a:lstStyle>
          <a:p>
            <a:r>
              <a:rPr lang="en-US" noProof="0" dirty="0"/>
              <a:t>Insert Title, </a:t>
            </a:r>
            <a:br>
              <a:rPr lang="en-US" noProof="0" dirty="0"/>
            </a:br>
            <a:r>
              <a:rPr lang="en-US" noProof="0" dirty="0"/>
              <a:t>fill it with the color of your choice and change font size if needed. </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672098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Points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7"/>
            <a:ext cx="21945600" cy="1655182"/>
          </a:xfrm>
        </p:spPr>
        <p:txBody>
          <a:bodyPr/>
          <a:lstStyle/>
          <a:p>
            <a:r>
              <a:rPr lang="en-US" dirty="0"/>
              <a:t>3 Points</a:t>
            </a:r>
          </a:p>
        </p:txBody>
      </p:sp>
      <p:cxnSp>
        <p:nvCxnSpPr>
          <p:cNvPr id="19" name="Conector recto 18"/>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posición de imagen 6"/>
          <p:cNvSpPr>
            <a:spLocks noGrp="1"/>
          </p:cNvSpPr>
          <p:nvPr>
            <p:ph type="pic" sz="quarter" idx="13" hasCustomPrompt="1"/>
          </p:nvPr>
        </p:nvSpPr>
        <p:spPr>
          <a:xfrm>
            <a:off x="2015319"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8" name="Marcador de posición de imagen 6"/>
          <p:cNvSpPr>
            <a:spLocks noGrp="1"/>
          </p:cNvSpPr>
          <p:nvPr>
            <p:ph type="pic" sz="quarter" idx="14" hasCustomPrompt="1"/>
          </p:nvPr>
        </p:nvSpPr>
        <p:spPr>
          <a:xfrm>
            <a:off x="9323807"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9" name="Marcador de posición de imagen 6"/>
          <p:cNvSpPr>
            <a:spLocks noGrp="1"/>
          </p:cNvSpPr>
          <p:nvPr>
            <p:ph type="pic" sz="quarter" idx="15" hasCustomPrompt="1"/>
          </p:nvPr>
        </p:nvSpPr>
        <p:spPr>
          <a:xfrm>
            <a:off x="16632295"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11" name="Marcador de texto 10"/>
          <p:cNvSpPr>
            <a:spLocks noGrp="1"/>
          </p:cNvSpPr>
          <p:nvPr>
            <p:ph type="body" sz="quarter" idx="16" hasCustomPrompt="1"/>
          </p:nvPr>
        </p:nvSpPr>
        <p:spPr>
          <a:xfrm>
            <a:off x="2015323" y="8671815"/>
            <a:ext cx="5736850" cy="1042814"/>
          </a:xfrm>
        </p:spPr>
        <p:txBody>
          <a:bodyPr anchor="ctr">
            <a:normAutofit/>
          </a:bodyPr>
          <a:lstStyle>
            <a:lvl1pPr marL="0" indent="0" algn="ctr">
              <a:buNone/>
              <a:defRPr sz="5866" b="1"/>
            </a:lvl1pPr>
          </a:lstStyle>
          <a:p>
            <a:pPr lvl="0"/>
            <a:r>
              <a:rPr lang="en-US" dirty="0"/>
              <a:t>Point #1</a:t>
            </a:r>
          </a:p>
        </p:txBody>
      </p:sp>
      <p:sp>
        <p:nvSpPr>
          <p:cNvPr id="12" name="Marcador de texto 10"/>
          <p:cNvSpPr>
            <a:spLocks noGrp="1"/>
          </p:cNvSpPr>
          <p:nvPr>
            <p:ph type="body" sz="quarter" idx="17" hasCustomPrompt="1"/>
          </p:nvPr>
        </p:nvSpPr>
        <p:spPr>
          <a:xfrm>
            <a:off x="9323811" y="8671815"/>
            <a:ext cx="5736850" cy="1042814"/>
          </a:xfrm>
        </p:spPr>
        <p:txBody>
          <a:bodyPr anchor="ctr">
            <a:normAutofit/>
          </a:bodyPr>
          <a:lstStyle>
            <a:lvl1pPr marL="0" indent="0" algn="ctr">
              <a:buNone/>
              <a:defRPr sz="5866" b="1"/>
            </a:lvl1pPr>
          </a:lstStyle>
          <a:p>
            <a:pPr lvl="0"/>
            <a:r>
              <a:rPr lang="en-US" dirty="0"/>
              <a:t>Point #2</a:t>
            </a:r>
          </a:p>
        </p:txBody>
      </p:sp>
      <p:sp>
        <p:nvSpPr>
          <p:cNvPr id="13" name="Marcador de texto 10"/>
          <p:cNvSpPr>
            <a:spLocks noGrp="1"/>
          </p:cNvSpPr>
          <p:nvPr>
            <p:ph type="body" sz="quarter" idx="18" hasCustomPrompt="1"/>
          </p:nvPr>
        </p:nvSpPr>
        <p:spPr>
          <a:xfrm>
            <a:off x="16632299" y="8671815"/>
            <a:ext cx="5736850" cy="1042814"/>
          </a:xfrm>
        </p:spPr>
        <p:txBody>
          <a:bodyPr anchor="ctr">
            <a:normAutofit/>
          </a:bodyPr>
          <a:lstStyle>
            <a:lvl1pPr marL="0" indent="0" algn="ctr">
              <a:buNone/>
              <a:defRPr sz="5866" b="1"/>
            </a:lvl1pPr>
          </a:lstStyle>
          <a:p>
            <a:pPr lvl="0"/>
            <a:r>
              <a:rPr lang="en-US" dirty="0"/>
              <a:t>Point #3</a:t>
            </a:r>
          </a:p>
        </p:txBody>
      </p:sp>
      <p:sp>
        <p:nvSpPr>
          <p:cNvPr id="16" name="Marcador de texto 15"/>
          <p:cNvSpPr>
            <a:spLocks noGrp="1"/>
          </p:cNvSpPr>
          <p:nvPr>
            <p:ph type="body" sz="quarter" idx="19" hasCustomPrompt="1"/>
          </p:nvPr>
        </p:nvSpPr>
        <p:spPr>
          <a:xfrm>
            <a:off x="2015323"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7" name="Marcador de texto 15"/>
          <p:cNvSpPr>
            <a:spLocks noGrp="1"/>
          </p:cNvSpPr>
          <p:nvPr>
            <p:ph type="body" sz="quarter" idx="20" hasCustomPrompt="1"/>
          </p:nvPr>
        </p:nvSpPr>
        <p:spPr>
          <a:xfrm>
            <a:off x="9323811"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8" name="Marcador de texto 15"/>
          <p:cNvSpPr>
            <a:spLocks noGrp="1"/>
          </p:cNvSpPr>
          <p:nvPr>
            <p:ph type="body" sz="quarter" idx="21" hasCustomPrompt="1"/>
          </p:nvPr>
        </p:nvSpPr>
        <p:spPr>
          <a:xfrm>
            <a:off x="16632299"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Tree>
    <p:extLst>
      <p:ext uri="{BB962C8B-B14F-4D97-AF65-F5344CB8AC3E}">
        <p14:creationId xmlns:p14="http://schemas.microsoft.com/office/powerpoint/2010/main" val="2013215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Points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1"/>
            <a:ext cx="20464080" cy="1718734"/>
          </a:xfrm>
        </p:spPr>
        <p:txBody>
          <a:bodyPr/>
          <a:lstStyle/>
          <a:p>
            <a:r>
              <a:rPr lang="en-US" dirty="0"/>
              <a:t>4 Points</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posición de imagen 6"/>
          <p:cNvSpPr>
            <a:spLocks noGrp="1"/>
          </p:cNvSpPr>
          <p:nvPr>
            <p:ph type="pic" sz="quarter" idx="13" hasCustomPrompt="1"/>
          </p:nvPr>
        </p:nvSpPr>
        <p:spPr>
          <a:xfrm>
            <a:off x="122037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7" name="Marcador de posición de imagen 6"/>
          <p:cNvSpPr>
            <a:spLocks noGrp="1"/>
          </p:cNvSpPr>
          <p:nvPr>
            <p:ph type="pic" sz="quarter" idx="14" hasCustomPrompt="1"/>
          </p:nvPr>
        </p:nvSpPr>
        <p:spPr>
          <a:xfrm>
            <a:off x="695936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8" name="Marcador de posición de imagen 6"/>
          <p:cNvSpPr>
            <a:spLocks noGrp="1"/>
          </p:cNvSpPr>
          <p:nvPr>
            <p:ph type="pic" sz="quarter" idx="15" hasCustomPrompt="1"/>
          </p:nvPr>
        </p:nvSpPr>
        <p:spPr>
          <a:xfrm>
            <a:off x="1269835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9" name="Marcador de texto 10"/>
          <p:cNvSpPr>
            <a:spLocks noGrp="1"/>
          </p:cNvSpPr>
          <p:nvPr>
            <p:ph type="body" sz="quarter" idx="16" hasCustomPrompt="1"/>
          </p:nvPr>
        </p:nvSpPr>
        <p:spPr>
          <a:xfrm>
            <a:off x="1219204" y="3959946"/>
            <a:ext cx="4728632" cy="752664"/>
          </a:xfrm>
        </p:spPr>
        <p:txBody>
          <a:bodyPr anchor="b">
            <a:noAutofit/>
          </a:bodyPr>
          <a:lstStyle>
            <a:lvl1pPr marL="0" indent="0" algn="ctr">
              <a:buNone/>
              <a:defRPr sz="4266" b="1"/>
            </a:lvl1pPr>
          </a:lstStyle>
          <a:p>
            <a:pPr lvl="0"/>
            <a:r>
              <a:rPr lang="en-US" dirty="0"/>
              <a:t>Point #1</a:t>
            </a:r>
          </a:p>
        </p:txBody>
      </p:sp>
      <p:sp>
        <p:nvSpPr>
          <p:cNvPr id="10" name="Marcador de texto 10"/>
          <p:cNvSpPr>
            <a:spLocks noGrp="1"/>
          </p:cNvSpPr>
          <p:nvPr>
            <p:ph type="body" sz="quarter" idx="17" hasCustomPrompt="1"/>
          </p:nvPr>
        </p:nvSpPr>
        <p:spPr>
          <a:xfrm>
            <a:off x="6958194" y="3959946"/>
            <a:ext cx="4728632" cy="752664"/>
          </a:xfrm>
        </p:spPr>
        <p:txBody>
          <a:bodyPr anchor="b">
            <a:noAutofit/>
          </a:bodyPr>
          <a:lstStyle>
            <a:lvl1pPr marL="0" indent="0" algn="ctr">
              <a:buNone/>
              <a:defRPr sz="4266" b="1"/>
            </a:lvl1pPr>
          </a:lstStyle>
          <a:p>
            <a:pPr lvl="0"/>
            <a:r>
              <a:rPr lang="en-US" dirty="0"/>
              <a:t>Point #2</a:t>
            </a:r>
          </a:p>
        </p:txBody>
      </p:sp>
      <p:sp>
        <p:nvSpPr>
          <p:cNvPr id="11" name="Marcador de texto 10"/>
          <p:cNvSpPr>
            <a:spLocks noGrp="1"/>
          </p:cNvSpPr>
          <p:nvPr>
            <p:ph type="body" sz="quarter" idx="18" hasCustomPrompt="1"/>
          </p:nvPr>
        </p:nvSpPr>
        <p:spPr>
          <a:xfrm>
            <a:off x="12697182" y="3959946"/>
            <a:ext cx="4728632" cy="752664"/>
          </a:xfrm>
        </p:spPr>
        <p:txBody>
          <a:bodyPr anchor="b">
            <a:noAutofit/>
          </a:bodyPr>
          <a:lstStyle>
            <a:lvl1pPr marL="0" indent="0" algn="ctr">
              <a:buNone/>
              <a:defRPr sz="4266" b="1"/>
            </a:lvl1pPr>
          </a:lstStyle>
          <a:p>
            <a:pPr lvl="0"/>
            <a:r>
              <a:rPr lang="en-US" dirty="0"/>
              <a:t>Point #3</a:t>
            </a:r>
          </a:p>
        </p:txBody>
      </p:sp>
      <p:sp>
        <p:nvSpPr>
          <p:cNvPr id="12" name="Marcador de texto 15"/>
          <p:cNvSpPr>
            <a:spLocks noGrp="1"/>
          </p:cNvSpPr>
          <p:nvPr>
            <p:ph type="body" sz="quarter" idx="19" hasCustomPrompt="1"/>
          </p:nvPr>
        </p:nvSpPr>
        <p:spPr>
          <a:xfrm>
            <a:off x="121920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3" name="Marcador de texto 15"/>
          <p:cNvSpPr>
            <a:spLocks noGrp="1"/>
          </p:cNvSpPr>
          <p:nvPr>
            <p:ph type="body" sz="quarter" idx="20" hasCustomPrompt="1"/>
          </p:nvPr>
        </p:nvSpPr>
        <p:spPr>
          <a:xfrm>
            <a:off x="695819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4" name="Marcador de texto 15"/>
          <p:cNvSpPr>
            <a:spLocks noGrp="1"/>
          </p:cNvSpPr>
          <p:nvPr>
            <p:ph type="body" sz="quarter" idx="21" hasCustomPrompt="1"/>
          </p:nvPr>
        </p:nvSpPr>
        <p:spPr>
          <a:xfrm>
            <a:off x="1269718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5" name="Marcador de posición de imagen 6"/>
          <p:cNvSpPr>
            <a:spLocks noGrp="1"/>
          </p:cNvSpPr>
          <p:nvPr>
            <p:ph type="pic" sz="quarter" idx="22" hasCustomPrompt="1"/>
          </p:nvPr>
        </p:nvSpPr>
        <p:spPr>
          <a:xfrm>
            <a:off x="1843734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16" name="Marcador de texto 10"/>
          <p:cNvSpPr>
            <a:spLocks noGrp="1"/>
          </p:cNvSpPr>
          <p:nvPr>
            <p:ph type="body" sz="quarter" idx="23" hasCustomPrompt="1"/>
          </p:nvPr>
        </p:nvSpPr>
        <p:spPr>
          <a:xfrm>
            <a:off x="18436172" y="3959946"/>
            <a:ext cx="4728632" cy="752664"/>
          </a:xfrm>
        </p:spPr>
        <p:txBody>
          <a:bodyPr anchor="b">
            <a:noAutofit/>
          </a:bodyPr>
          <a:lstStyle>
            <a:lvl1pPr marL="0" indent="0" algn="ctr">
              <a:buNone/>
              <a:defRPr sz="4266" b="1"/>
            </a:lvl1pPr>
          </a:lstStyle>
          <a:p>
            <a:pPr lvl="0"/>
            <a:r>
              <a:rPr lang="en-US" dirty="0"/>
              <a:t>Point #4</a:t>
            </a:r>
          </a:p>
        </p:txBody>
      </p:sp>
      <p:sp>
        <p:nvSpPr>
          <p:cNvPr id="17" name="Marcador de texto 15"/>
          <p:cNvSpPr>
            <a:spLocks noGrp="1"/>
          </p:cNvSpPr>
          <p:nvPr>
            <p:ph type="body" sz="quarter" idx="24" hasCustomPrompt="1"/>
          </p:nvPr>
        </p:nvSpPr>
        <p:spPr>
          <a:xfrm>
            <a:off x="1843617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9"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2199229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ur Points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2" y="326115"/>
            <a:ext cx="21944424" cy="1655182"/>
          </a:xfrm>
        </p:spPr>
        <p:txBody>
          <a:bodyPr/>
          <a:lstStyle/>
          <a:p>
            <a:r>
              <a:rPr lang="en-US" dirty="0"/>
              <a:t>4 Points</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posición de imagen 6"/>
          <p:cNvSpPr>
            <a:spLocks noGrp="1"/>
          </p:cNvSpPr>
          <p:nvPr>
            <p:ph type="pic" sz="quarter" idx="13" hasCustomPrompt="1"/>
          </p:nvPr>
        </p:nvSpPr>
        <p:spPr>
          <a:xfrm>
            <a:off x="122037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7" name="Marcador de posición de imagen 6"/>
          <p:cNvSpPr>
            <a:spLocks noGrp="1"/>
          </p:cNvSpPr>
          <p:nvPr>
            <p:ph type="pic" sz="quarter" idx="14" hasCustomPrompt="1"/>
          </p:nvPr>
        </p:nvSpPr>
        <p:spPr>
          <a:xfrm>
            <a:off x="695936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8" name="Marcador de posición de imagen 6"/>
          <p:cNvSpPr>
            <a:spLocks noGrp="1"/>
          </p:cNvSpPr>
          <p:nvPr>
            <p:ph type="pic" sz="quarter" idx="15" hasCustomPrompt="1"/>
          </p:nvPr>
        </p:nvSpPr>
        <p:spPr>
          <a:xfrm>
            <a:off x="1269835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9" name="Marcador de texto 10"/>
          <p:cNvSpPr>
            <a:spLocks noGrp="1"/>
          </p:cNvSpPr>
          <p:nvPr>
            <p:ph type="body" sz="quarter" idx="16" hasCustomPrompt="1"/>
          </p:nvPr>
        </p:nvSpPr>
        <p:spPr>
          <a:xfrm>
            <a:off x="1219204" y="3959946"/>
            <a:ext cx="4728632" cy="752664"/>
          </a:xfrm>
        </p:spPr>
        <p:txBody>
          <a:bodyPr anchor="b">
            <a:noAutofit/>
          </a:bodyPr>
          <a:lstStyle>
            <a:lvl1pPr marL="0" indent="0" algn="ctr">
              <a:buNone/>
              <a:defRPr sz="4266" b="1"/>
            </a:lvl1pPr>
          </a:lstStyle>
          <a:p>
            <a:pPr lvl="0"/>
            <a:r>
              <a:rPr lang="en-US" dirty="0"/>
              <a:t>Point #1</a:t>
            </a:r>
          </a:p>
        </p:txBody>
      </p:sp>
      <p:sp>
        <p:nvSpPr>
          <p:cNvPr id="10" name="Marcador de texto 10"/>
          <p:cNvSpPr>
            <a:spLocks noGrp="1"/>
          </p:cNvSpPr>
          <p:nvPr>
            <p:ph type="body" sz="quarter" idx="17" hasCustomPrompt="1"/>
          </p:nvPr>
        </p:nvSpPr>
        <p:spPr>
          <a:xfrm>
            <a:off x="6958194" y="3959946"/>
            <a:ext cx="4728632" cy="752664"/>
          </a:xfrm>
        </p:spPr>
        <p:txBody>
          <a:bodyPr anchor="b">
            <a:noAutofit/>
          </a:bodyPr>
          <a:lstStyle>
            <a:lvl1pPr marL="0" indent="0" algn="ctr">
              <a:buNone/>
              <a:defRPr sz="4266" b="1"/>
            </a:lvl1pPr>
          </a:lstStyle>
          <a:p>
            <a:pPr lvl="0"/>
            <a:r>
              <a:rPr lang="en-US" dirty="0"/>
              <a:t>Point #2</a:t>
            </a:r>
          </a:p>
        </p:txBody>
      </p:sp>
      <p:sp>
        <p:nvSpPr>
          <p:cNvPr id="11" name="Marcador de texto 10"/>
          <p:cNvSpPr>
            <a:spLocks noGrp="1"/>
          </p:cNvSpPr>
          <p:nvPr>
            <p:ph type="body" sz="quarter" idx="18" hasCustomPrompt="1"/>
          </p:nvPr>
        </p:nvSpPr>
        <p:spPr>
          <a:xfrm>
            <a:off x="12697182" y="3959946"/>
            <a:ext cx="4728632" cy="752664"/>
          </a:xfrm>
        </p:spPr>
        <p:txBody>
          <a:bodyPr anchor="b">
            <a:noAutofit/>
          </a:bodyPr>
          <a:lstStyle>
            <a:lvl1pPr marL="0" indent="0" algn="ctr">
              <a:buNone/>
              <a:defRPr sz="4266" b="1"/>
            </a:lvl1pPr>
          </a:lstStyle>
          <a:p>
            <a:pPr lvl="0"/>
            <a:r>
              <a:rPr lang="en-US" dirty="0"/>
              <a:t>Point #3</a:t>
            </a:r>
          </a:p>
        </p:txBody>
      </p:sp>
      <p:sp>
        <p:nvSpPr>
          <p:cNvPr id="12" name="Marcador de texto 15"/>
          <p:cNvSpPr>
            <a:spLocks noGrp="1"/>
          </p:cNvSpPr>
          <p:nvPr>
            <p:ph type="body" sz="quarter" idx="19" hasCustomPrompt="1"/>
          </p:nvPr>
        </p:nvSpPr>
        <p:spPr>
          <a:xfrm>
            <a:off x="121920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3" name="Marcador de texto 15"/>
          <p:cNvSpPr>
            <a:spLocks noGrp="1"/>
          </p:cNvSpPr>
          <p:nvPr>
            <p:ph type="body" sz="quarter" idx="20" hasCustomPrompt="1"/>
          </p:nvPr>
        </p:nvSpPr>
        <p:spPr>
          <a:xfrm>
            <a:off x="695819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4" name="Marcador de texto 15"/>
          <p:cNvSpPr>
            <a:spLocks noGrp="1"/>
          </p:cNvSpPr>
          <p:nvPr>
            <p:ph type="body" sz="quarter" idx="21" hasCustomPrompt="1"/>
          </p:nvPr>
        </p:nvSpPr>
        <p:spPr>
          <a:xfrm>
            <a:off x="1269718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5" name="Marcador de posición de imagen 6"/>
          <p:cNvSpPr>
            <a:spLocks noGrp="1"/>
          </p:cNvSpPr>
          <p:nvPr>
            <p:ph type="pic" sz="quarter" idx="22" hasCustomPrompt="1"/>
          </p:nvPr>
        </p:nvSpPr>
        <p:spPr>
          <a:xfrm>
            <a:off x="1843734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16" name="Marcador de texto 10"/>
          <p:cNvSpPr>
            <a:spLocks noGrp="1"/>
          </p:cNvSpPr>
          <p:nvPr>
            <p:ph type="body" sz="quarter" idx="23" hasCustomPrompt="1"/>
          </p:nvPr>
        </p:nvSpPr>
        <p:spPr>
          <a:xfrm>
            <a:off x="18436172" y="3959946"/>
            <a:ext cx="4728632" cy="752664"/>
          </a:xfrm>
        </p:spPr>
        <p:txBody>
          <a:bodyPr anchor="b">
            <a:noAutofit/>
          </a:bodyPr>
          <a:lstStyle>
            <a:lvl1pPr marL="0" indent="0" algn="ctr">
              <a:buNone/>
              <a:defRPr sz="4266" b="1"/>
            </a:lvl1pPr>
          </a:lstStyle>
          <a:p>
            <a:pPr lvl="0"/>
            <a:r>
              <a:rPr lang="en-US" dirty="0"/>
              <a:t>Point #4</a:t>
            </a:r>
          </a:p>
        </p:txBody>
      </p:sp>
      <p:sp>
        <p:nvSpPr>
          <p:cNvPr id="17" name="Marcador de texto 15"/>
          <p:cNvSpPr>
            <a:spLocks noGrp="1"/>
          </p:cNvSpPr>
          <p:nvPr>
            <p:ph type="body" sz="quarter" idx="24" hasCustomPrompt="1"/>
          </p:nvPr>
        </p:nvSpPr>
        <p:spPr>
          <a:xfrm>
            <a:off x="1843617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cxnSp>
        <p:nvCxnSpPr>
          <p:cNvPr id="19" name="Conector recto 18"/>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840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mage with Caption 1">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2"/>
            <a:ext cx="24384000" cy="12979256"/>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252846" y="11709213"/>
            <a:ext cx="23539224" cy="1126538"/>
          </a:xfrm>
        </p:spPr>
        <p:txBody>
          <a:bodyPr anchor="b">
            <a:noAutofit/>
          </a:bodyPr>
          <a:lstStyle>
            <a:lvl1pPr algn="l">
              <a:defRPr sz="6400" b="1"/>
            </a:lvl1pPr>
          </a:lstStyle>
          <a:p>
            <a:r>
              <a:rPr lang="en-US" dirty="0"/>
              <a:t>This is for your images.</a:t>
            </a:r>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16" name="Marcador de texto 19"/>
          <p:cNvSpPr>
            <a:spLocks noGrp="1"/>
          </p:cNvSpPr>
          <p:nvPr>
            <p:ph type="body" sz="quarter" idx="17" hasCustomPrompt="1"/>
          </p:nvPr>
        </p:nvSpPr>
        <p:spPr>
          <a:xfrm>
            <a:off x="367645" y="12979258"/>
            <a:ext cx="550750" cy="518360"/>
          </a:xfrm>
        </p:spPr>
        <p:txBody>
          <a:bodyPr anchor="ctr">
            <a:noAutofit/>
          </a:bodyPr>
          <a:lstStyle>
            <a:lvl1pPr marL="0" indent="0" algn="ctr">
              <a:buNone/>
              <a:defRPr sz="1334" b="0" i="1" baseline="0">
                <a:solidFill>
                  <a:srgbClr val="5B5B5B"/>
                </a:solidFill>
              </a:defRPr>
            </a:lvl1pPr>
          </a:lstStyle>
          <a:p>
            <a:pPr lvl="0"/>
            <a:r>
              <a:rPr lang="en-US" dirty="0"/>
              <a:t> </a:t>
            </a:r>
          </a:p>
        </p:txBody>
      </p:sp>
    </p:spTree>
    <p:extLst>
      <p:ext uri="{BB962C8B-B14F-4D97-AF65-F5344CB8AC3E}">
        <p14:creationId xmlns:p14="http://schemas.microsoft.com/office/powerpoint/2010/main" val="2032927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with Caption 2">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0"/>
            <a:ext cx="24384000" cy="12960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3681163" y="11711529"/>
            <a:ext cx="20110910" cy="1149018"/>
          </a:xfrm>
        </p:spPr>
        <p:txBody>
          <a:bodyPr anchor="b">
            <a:noAutofit/>
          </a:bodyPr>
          <a:lstStyle>
            <a:lvl1pPr algn="l">
              <a:defRPr sz="6400" b="1"/>
            </a:lvl1pPr>
          </a:lstStyle>
          <a:p>
            <a:r>
              <a:rPr lang="en-US" dirty="0"/>
              <a:t>This is for your images.</a:t>
            </a:r>
          </a:p>
        </p:txBody>
      </p:sp>
      <p:cxnSp>
        <p:nvCxnSpPr>
          <p:cNvPr id="10" name="Conector recto 9"/>
          <p:cNvCxnSpPr/>
          <p:nvPr/>
        </p:nvCxnSpPr>
        <p:spPr>
          <a:xfrm>
            <a:off x="3681161" y="1309637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89449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with Caption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24384000" cy="10353792"/>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990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 with Caption 4">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1219200" y="911179"/>
            <a:ext cx="21945600" cy="9442614"/>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858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 with Caption and Textbox">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1219200" y="911179"/>
            <a:ext cx="21945600" cy="9442614"/>
          </a:xfrm>
        </p:spPr>
        <p:txBody>
          <a:bodyPr>
            <a:normAutofit/>
          </a:bodyPr>
          <a:lstStyle>
            <a:lvl1pPr marL="0" indent="0" algn="l">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Marcador de texto 12"/>
          <p:cNvSpPr>
            <a:spLocks noGrp="1"/>
          </p:cNvSpPr>
          <p:nvPr>
            <p:ph type="body" sz="quarter" idx="13" hasCustomPrompt="1"/>
          </p:nvPr>
        </p:nvSpPr>
        <p:spPr>
          <a:xfrm>
            <a:off x="15595937" y="911179"/>
            <a:ext cx="6624570" cy="9442614"/>
          </a:xfrm>
          <a:solidFill>
            <a:srgbClr val="FFFFFF">
              <a:alpha val="60000"/>
            </a:srgbClr>
          </a:solidFill>
        </p:spPr>
        <p:txBody>
          <a:bodyPr>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Maybe your image needs a little bit more of information. Click here to add a paragraph or a list of elements.</a:t>
            </a:r>
            <a:endParaRPr lang="en-US" dirty="0"/>
          </a:p>
        </p:txBody>
      </p:sp>
    </p:spTree>
    <p:extLst>
      <p:ext uri="{BB962C8B-B14F-4D97-AF65-F5344CB8AC3E}">
        <p14:creationId xmlns:p14="http://schemas.microsoft.com/office/powerpoint/2010/main" val="3313376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 with Caption 5">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0"/>
            <a:ext cx="24384000" cy="13716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 y="11709213"/>
            <a:ext cx="24383998" cy="1126538"/>
          </a:xfrm>
          <a:solidFill>
            <a:schemeClr val="bg1">
              <a:alpha val="70000"/>
            </a:schemeClr>
          </a:solidFill>
        </p:spPr>
        <p:txBody>
          <a:bodyPr anchor="b">
            <a:noAutofit/>
          </a:bodyPr>
          <a:lstStyle>
            <a:lvl1pPr algn="l">
              <a:defRPr sz="6400" b="1"/>
            </a:lvl1pPr>
          </a:lstStyle>
          <a:p>
            <a:r>
              <a:rPr lang="en-US" dirty="0"/>
              <a:t>This is for your images.</a:t>
            </a:r>
          </a:p>
        </p:txBody>
      </p:sp>
    </p:spTree>
    <p:extLst>
      <p:ext uri="{BB962C8B-B14F-4D97-AF65-F5344CB8AC3E}">
        <p14:creationId xmlns:p14="http://schemas.microsoft.com/office/powerpoint/2010/main" val="506284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mage with Caption 6">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0"/>
            <a:ext cx="24384000" cy="13716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 y="11709213"/>
            <a:ext cx="24383998" cy="1126538"/>
          </a:xfrm>
          <a:solidFill>
            <a:schemeClr val="bg1">
              <a:alpha val="70000"/>
            </a:schemeClr>
          </a:solidFill>
        </p:spPr>
        <p:txBody>
          <a:bodyPr anchor="b">
            <a:noAutofit/>
          </a:bodyPr>
          <a:lstStyle>
            <a:lvl1pPr marL="2404474" indent="0" algn="l" defTabSz="1185304">
              <a:defRPr sz="6400" b="1"/>
            </a:lvl1pPr>
          </a:lstStyle>
          <a:p>
            <a:r>
              <a:rPr lang="en-US" dirty="0"/>
              <a:t>This is for your images.</a:t>
            </a:r>
          </a:p>
        </p:txBody>
      </p:sp>
      <p:sp>
        <p:nvSpPr>
          <p:cNvPr id="8" name="Marcador de texto 19"/>
          <p:cNvSpPr>
            <a:spLocks noGrp="1"/>
          </p:cNvSpPr>
          <p:nvPr>
            <p:ph type="body" sz="quarter" idx="25" hasCustomPrompt="1"/>
          </p:nvPr>
        </p:nvSpPr>
        <p:spPr>
          <a:xfrm>
            <a:off x="1027999" y="11722014"/>
            <a:ext cx="1102434" cy="1100936"/>
          </a:xfrm>
        </p:spPr>
        <p:txBody>
          <a:bodyPr anchor="ctr">
            <a:noAutofit/>
          </a:bodyPr>
          <a:lstStyle>
            <a:lvl1pPr marL="0" indent="0" algn="ctr">
              <a:buNone/>
              <a:defRPr sz="1866"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162807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4">
    <p:spTree>
      <p:nvGrpSpPr>
        <p:cNvPr id="1" name=""/>
        <p:cNvGrpSpPr/>
        <p:nvPr/>
      </p:nvGrpSpPr>
      <p:grpSpPr>
        <a:xfrm>
          <a:off x="0" y="0"/>
          <a:ext cx="0" cy="0"/>
          <a:chOff x="0" y="0"/>
          <a:chExt cx="0" cy="0"/>
        </a:xfrm>
      </p:grpSpPr>
      <p:sp>
        <p:nvSpPr>
          <p:cNvPr id="8" name="Marcador de texto 7"/>
          <p:cNvSpPr>
            <a:spLocks noGrp="1"/>
          </p:cNvSpPr>
          <p:nvPr>
            <p:ph type="body" sz="quarter" idx="15" hasCustomPrompt="1"/>
          </p:nvPr>
        </p:nvSpPr>
        <p:spPr>
          <a:xfrm>
            <a:off x="15443442" y="3111109"/>
            <a:ext cx="6358224" cy="2573866"/>
          </a:xfrm>
        </p:spPr>
        <p:txBody>
          <a:bodyPr anchor="b">
            <a:noAutofit/>
          </a:bodyPr>
          <a:lstStyle>
            <a:lvl1pPr marL="0" indent="0" algn="r">
              <a:buNone/>
              <a:defRPr sz="3200">
                <a:solidFill>
                  <a:srgbClr val="5B5B5B"/>
                </a:solidFill>
              </a:defRPr>
            </a:lvl1pPr>
            <a:lvl2pPr marL="1219170" indent="0">
              <a:buNone/>
              <a:defRPr/>
            </a:lvl2pPr>
            <a:lvl3pPr marL="2438340" indent="0">
              <a:buNone/>
              <a:defRPr/>
            </a:lvl3pPr>
            <a:lvl4pPr marL="3657508" indent="0">
              <a:buNone/>
              <a:defRPr/>
            </a:lvl4pPr>
            <a:lvl5pPr marL="4876678" indent="0">
              <a:buNone/>
              <a:defRPr/>
            </a:lvl5pPr>
          </a:lstStyle>
          <a:p>
            <a:r>
              <a:rPr lang="en-US" dirty="0"/>
              <a:t>Insert Professor’s name and other information, fill it with the color of your choice and change font size if needed.</a:t>
            </a:r>
          </a:p>
        </p:txBody>
      </p:sp>
      <p:sp>
        <p:nvSpPr>
          <p:cNvPr id="2" name="Título 1"/>
          <p:cNvSpPr>
            <a:spLocks noGrp="1"/>
          </p:cNvSpPr>
          <p:nvPr>
            <p:ph type="ctrTitle" hasCustomPrompt="1"/>
          </p:nvPr>
        </p:nvSpPr>
        <p:spPr>
          <a:xfrm>
            <a:off x="1219201" y="29455"/>
            <a:ext cx="23047002" cy="2555706"/>
          </a:xfrm>
        </p:spPr>
        <p:txBody>
          <a:bodyPr anchor="ctr">
            <a:normAutofit/>
          </a:bodyPr>
          <a:lstStyle>
            <a:lvl1pPr algn="l">
              <a:lnSpc>
                <a:spcPct val="80000"/>
              </a:lnSpc>
              <a:defRPr sz="11734" baseline="0">
                <a:solidFill>
                  <a:schemeClr val="tx1"/>
                </a:solidFill>
              </a:defRPr>
            </a:lvl1pPr>
          </a:lstStyle>
          <a:p>
            <a:r>
              <a:rPr lang="en-US" noProof="0" dirty="0"/>
              <a:t>This is a title.</a:t>
            </a:r>
            <a:endParaRPr lang="en-US" dirty="0"/>
          </a:p>
        </p:txBody>
      </p:sp>
      <p:cxnSp>
        <p:nvCxnSpPr>
          <p:cNvPr id="13" name="Conector recto 12"/>
          <p:cNvCxnSpPr/>
          <p:nvPr/>
        </p:nvCxnSpPr>
        <p:spPr>
          <a:xfrm>
            <a:off x="3681161" y="2602091"/>
            <a:ext cx="2070284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12" name="Marcador de posición de imagen 13"/>
          <p:cNvSpPr>
            <a:spLocks noGrp="1"/>
          </p:cNvSpPr>
          <p:nvPr>
            <p:ph type="pic" sz="quarter" idx="13" hasCustomPrompt="1"/>
          </p:nvPr>
        </p:nvSpPr>
        <p:spPr>
          <a:xfrm>
            <a:off x="0" y="5684973"/>
            <a:ext cx="24384000" cy="8031026"/>
          </a:xfrm>
        </p:spPr>
        <p:txBody>
          <a:bodyPr>
            <a:normAutofit/>
          </a:bodyPr>
          <a:lstStyle>
            <a:lvl1pPr marL="0" indent="0" algn="ctr">
              <a:buNone/>
              <a:defRPr sz="5334"/>
            </a:lvl1pPr>
          </a:lstStyle>
          <a:p>
            <a:r>
              <a:rPr lang="en-US" dirty="0"/>
              <a:t>Click the icon below to add an image of your choice.</a:t>
            </a:r>
          </a:p>
        </p:txBody>
      </p:sp>
      <p:sp>
        <p:nvSpPr>
          <p:cNvPr id="3" name="Subtítulo 2"/>
          <p:cNvSpPr>
            <a:spLocks noGrp="1"/>
          </p:cNvSpPr>
          <p:nvPr>
            <p:ph type="subTitle" idx="1" hasCustomPrompt="1"/>
          </p:nvPr>
        </p:nvSpPr>
        <p:spPr>
          <a:xfrm>
            <a:off x="3681160" y="2854389"/>
            <a:ext cx="11191952" cy="2366458"/>
          </a:xfrm>
        </p:spPr>
        <p:txBody>
          <a:bodyPr>
            <a:noAutofit/>
          </a:bodyPr>
          <a:lstStyle>
            <a:lvl1pPr marL="0" indent="0" algn="l">
              <a:buNone/>
              <a:defRPr sz="4800" b="1" baseline="0">
                <a:solidFill>
                  <a:schemeClr val="tx2"/>
                </a:solidFill>
              </a:defRPr>
            </a:lvl1pPr>
            <a:lvl2pPr marL="1219170" indent="0" algn="ctr">
              <a:buNone/>
              <a:defRPr>
                <a:solidFill>
                  <a:schemeClr val="tx1">
                    <a:tint val="75000"/>
                  </a:schemeClr>
                </a:solidFill>
              </a:defRPr>
            </a:lvl2pPr>
            <a:lvl3pPr marL="2438340" indent="0" algn="ctr">
              <a:buNone/>
              <a:defRPr>
                <a:solidFill>
                  <a:schemeClr val="tx1">
                    <a:tint val="75000"/>
                  </a:schemeClr>
                </a:solidFill>
              </a:defRPr>
            </a:lvl3pPr>
            <a:lvl4pPr marL="3657508" indent="0" algn="ctr">
              <a:buNone/>
              <a:defRPr>
                <a:solidFill>
                  <a:schemeClr val="tx1">
                    <a:tint val="75000"/>
                  </a:schemeClr>
                </a:solidFill>
              </a:defRPr>
            </a:lvl4pPr>
            <a:lvl5pPr marL="4876678" indent="0" algn="ctr">
              <a:buNone/>
              <a:defRPr>
                <a:solidFill>
                  <a:schemeClr val="tx1">
                    <a:tint val="75000"/>
                  </a:schemeClr>
                </a:solidFill>
              </a:defRPr>
            </a:lvl5pPr>
            <a:lvl6pPr marL="6095848" indent="0" algn="ctr">
              <a:buNone/>
              <a:defRPr>
                <a:solidFill>
                  <a:schemeClr val="tx1">
                    <a:tint val="75000"/>
                  </a:schemeClr>
                </a:solidFill>
              </a:defRPr>
            </a:lvl6pPr>
            <a:lvl7pPr marL="7315018" indent="0" algn="ctr">
              <a:buNone/>
              <a:defRPr>
                <a:solidFill>
                  <a:schemeClr val="tx1">
                    <a:tint val="75000"/>
                  </a:schemeClr>
                </a:solidFill>
              </a:defRPr>
            </a:lvl7pPr>
            <a:lvl8pPr marL="8534186" indent="0" algn="ctr">
              <a:buNone/>
              <a:defRPr>
                <a:solidFill>
                  <a:schemeClr val="tx1">
                    <a:tint val="75000"/>
                  </a:schemeClr>
                </a:solidFill>
              </a:defRPr>
            </a:lvl8pPr>
            <a:lvl9pPr marL="9753356" indent="0" algn="ctr">
              <a:buNone/>
              <a:defRPr>
                <a:solidFill>
                  <a:schemeClr val="tx1">
                    <a:tint val="75000"/>
                  </a:schemeClr>
                </a:solidFill>
              </a:defRPr>
            </a:lvl9pPr>
          </a:lstStyle>
          <a:p>
            <a:r>
              <a:rPr lang="en-US" dirty="0"/>
              <a:t>But there’s also room for a Subtitle. Don’t make it so long though.</a:t>
            </a:r>
          </a:p>
        </p:txBody>
      </p:sp>
      <p:sp>
        <p:nvSpPr>
          <p:cNvPr id="19" name="Marcador de posición de imagen 6"/>
          <p:cNvSpPr>
            <a:spLocks noGrp="1"/>
          </p:cNvSpPr>
          <p:nvPr>
            <p:ph type="pic" sz="quarter" idx="14" hasCustomPrompt="1"/>
          </p:nvPr>
        </p:nvSpPr>
        <p:spPr>
          <a:xfrm>
            <a:off x="21801669" y="3116003"/>
            <a:ext cx="2582334" cy="2568974"/>
          </a:xfrm>
        </p:spPr>
        <p:txBody>
          <a:bodyPr>
            <a:normAutofit/>
          </a:bodyPr>
          <a:lstStyle>
            <a:lvl1pPr marL="0" indent="0" algn="ctr">
              <a:buNone/>
              <a:defRPr sz="3200"/>
            </a:lvl1pPr>
          </a:lstStyle>
          <a:p>
            <a:r>
              <a:rPr lang="en-US" dirty="0"/>
              <a:t>Photo</a:t>
            </a:r>
          </a:p>
        </p:txBody>
      </p:sp>
    </p:spTree>
    <p:extLst>
      <p:ext uri="{BB962C8B-B14F-4D97-AF65-F5344CB8AC3E}">
        <p14:creationId xmlns:p14="http://schemas.microsoft.com/office/powerpoint/2010/main" val="4242581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Images with Caption 1">
    <p:spTree>
      <p:nvGrpSpPr>
        <p:cNvPr id="1" name=""/>
        <p:cNvGrpSpPr/>
        <p:nvPr/>
      </p:nvGrpSpPr>
      <p:grpSpPr>
        <a:xfrm>
          <a:off x="0" y="0"/>
          <a:ext cx="0" cy="0"/>
          <a:chOff x="0" y="0"/>
          <a:chExt cx="0" cy="0"/>
        </a:xfrm>
      </p:grpSpPr>
      <p:sp>
        <p:nvSpPr>
          <p:cNvPr id="8" name="Marcador de posición de imagen 13"/>
          <p:cNvSpPr>
            <a:spLocks noGrp="1"/>
          </p:cNvSpPr>
          <p:nvPr>
            <p:ph type="pic" sz="quarter" idx="18" hasCustomPrompt="1"/>
          </p:nvPr>
        </p:nvSpPr>
        <p:spPr>
          <a:xfrm>
            <a:off x="12192000" y="2"/>
            <a:ext cx="12192000" cy="12979256"/>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15" name="Marcador de posición de imagen 13"/>
          <p:cNvSpPr>
            <a:spLocks noGrp="1"/>
          </p:cNvSpPr>
          <p:nvPr>
            <p:ph type="pic" sz="quarter" idx="14" hasCustomPrompt="1"/>
          </p:nvPr>
        </p:nvSpPr>
        <p:spPr>
          <a:xfrm>
            <a:off x="0" y="2"/>
            <a:ext cx="12192000" cy="12979256"/>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252846" y="11709213"/>
            <a:ext cx="23539224" cy="1126538"/>
          </a:xfrm>
        </p:spPr>
        <p:txBody>
          <a:bodyPr anchor="b">
            <a:noAutofit/>
          </a:bodyPr>
          <a:lstStyle>
            <a:lvl1pPr algn="l">
              <a:defRPr sz="6400" b="1"/>
            </a:lvl1pPr>
          </a:lstStyle>
          <a:p>
            <a:r>
              <a:rPr lang="en-US" dirty="0"/>
              <a:t>This is for your images.</a:t>
            </a:r>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16" name="Marcador de texto 19"/>
          <p:cNvSpPr>
            <a:spLocks noGrp="1"/>
          </p:cNvSpPr>
          <p:nvPr>
            <p:ph type="body" sz="quarter" idx="17" hasCustomPrompt="1"/>
          </p:nvPr>
        </p:nvSpPr>
        <p:spPr>
          <a:xfrm>
            <a:off x="367645" y="12979258"/>
            <a:ext cx="550750" cy="518360"/>
          </a:xfrm>
        </p:spPr>
        <p:txBody>
          <a:bodyPr anchor="ctr">
            <a:noAutofit/>
          </a:bodyPr>
          <a:lstStyle>
            <a:lvl1pPr marL="0" indent="0" algn="ctr">
              <a:buNone/>
              <a:defRPr sz="1066" b="0" i="1" baseline="0">
                <a:solidFill>
                  <a:srgbClr val="5B5B5B"/>
                </a:solidFill>
              </a:defRPr>
            </a:lvl1pPr>
          </a:lstStyle>
          <a:p>
            <a:pPr lvl="0"/>
            <a:r>
              <a:rPr lang="en-US" dirty="0"/>
              <a:t> </a:t>
            </a:r>
          </a:p>
        </p:txBody>
      </p:sp>
    </p:spTree>
    <p:extLst>
      <p:ext uri="{BB962C8B-B14F-4D97-AF65-F5344CB8AC3E}">
        <p14:creationId xmlns:p14="http://schemas.microsoft.com/office/powerpoint/2010/main" val="1903252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Images with Caption 2">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16934"/>
            <a:ext cx="12192000" cy="12960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8" name="Marcador de posición de imagen 13"/>
          <p:cNvSpPr>
            <a:spLocks noGrp="1"/>
          </p:cNvSpPr>
          <p:nvPr>
            <p:ph type="pic" sz="quarter" idx="15" hasCustomPrompt="1"/>
          </p:nvPr>
        </p:nvSpPr>
        <p:spPr>
          <a:xfrm>
            <a:off x="12192000" y="-16934"/>
            <a:ext cx="12192000" cy="12960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3681163" y="11711529"/>
            <a:ext cx="20110910" cy="1149018"/>
          </a:xfrm>
        </p:spPr>
        <p:txBody>
          <a:bodyPr anchor="b">
            <a:noAutofit/>
          </a:bodyPr>
          <a:lstStyle>
            <a:lvl1pPr algn="l">
              <a:defRPr sz="6400" b="1"/>
            </a:lvl1pPr>
          </a:lstStyle>
          <a:p>
            <a:r>
              <a:rPr lang="en-US" dirty="0"/>
              <a:t>This is for your images.</a:t>
            </a:r>
          </a:p>
        </p:txBody>
      </p:sp>
      <p:cxnSp>
        <p:nvCxnSpPr>
          <p:cNvPr id="10" name="Conector recto 9"/>
          <p:cNvCxnSpPr/>
          <p:nvPr/>
        </p:nvCxnSpPr>
        <p:spPr>
          <a:xfrm>
            <a:off x="3681161" y="1309637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036595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Images with Caption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192000" cy="10353792"/>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posición de imagen 2"/>
          <p:cNvSpPr>
            <a:spLocks noGrp="1"/>
          </p:cNvSpPr>
          <p:nvPr>
            <p:ph type="pic" idx="13" hasCustomPrompt="1"/>
          </p:nvPr>
        </p:nvSpPr>
        <p:spPr>
          <a:xfrm>
            <a:off x="12192000" y="0"/>
            <a:ext cx="12192000" cy="10353792"/>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1923234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Images with Caption 4">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1219203" y="911179"/>
            <a:ext cx="10385778" cy="9442614"/>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posición de imagen 2"/>
          <p:cNvSpPr>
            <a:spLocks noGrp="1"/>
          </p:cNvSpPr>
          <p:nvPr>
            <p:ph type="pic" idx="13" hasCustomPrompt="1"/>
          </p:nvPr>
        </p:nvSpPr>
        <p:spPr>
          <a:xfrm>
            <a:off x="12779027" y="911179"/>
            <a:ext cx="10385778" cy="9442614"/>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690267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 with Content 1">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4473549" y="911181"/>
            <a:ext cx="8691170" cy="4234030"/>
          </a:xfrm>
        </p:spPr>
        <p:txBody>
          <a:bodyPr anchor="b">
            <a:noAutofit/>
          </a:bodyPr>
          <a:lstStyle>
            <a:lvl1pPr algn="l">
              <a:lnSpc>
                <a:spcPct val="90000"/>
              </a:lnSpc>
              <a:defRPr sz="9600" b="1"/>
            </a:lvl1pPr>
          </a:lstStyle>
          <a:p>
            <a:r>
              <a:rPr lang="en-US" dirty="0"/>
              <a:t>This is for your images too.</a:t>
            </a:r>
          </a:p>
        </p:txBody>
      </p:sp>
      <p:sp>
        <p:nvSpPr>
          <p:cNvPr id="4" name="Marcador de texto 3"/>
          <p:cNvSpPr>
            <a:spLocks noGrp="1"/>
          </p:cNvSpPr>
          <p:nvPr>
            <p:ph type="body" sz="half" idx="2" hasCustomPrompt="1"/>
          </p:nvPr>
        </p:nvSpPr>
        <p:spPr>
          <a:xfrm>
            <a:off x="14473549" y="11496845"/>
            <a:ext cx="8691170" cy="1204750"/>
          </a:xfrm>
        </p:spPr>
        <p:txBody>
          <a:bodyPr anchor="b">
            <a:noAutofit/>
          </a:bodyPr>
          <a:lstStyle>
            <a:lvl1pPr marL="0" indent="0">
              <a:buNone/>
              <a:defRPr sz="2666"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4473545" y="542814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arcador de posición de imagen 2"/>
          <p:cNvSpPr>
            <a:spLocks noGrp="1"/>
          </p:cNvSpPr>
          <p:nvPr>
            <p:ph type="pic" idx="1" hasCustomPrompt="1"/>
          </p:nvPr>
        </p:nvSpPr>
        <p:spPr>
          <a:xfrm>
            <a:off x="1219200" y="911181"/>
            <a:ext cx="12452960" cy="11790414"/>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14474359" y="5615297"/>
            <a:ext cx="8690442" cy="5749926"/>
          </a:xfrm>
        </p:spPr>
        <p:txBody>
          <a:bodyPr>
            <a:noAutofit/>
          </a:bodyPr>
          <a:lstStyle>
            <a:lvl1pPr marL="0" indent="0">
              <a:buNone/>
              <a:defRPr sz="4534" b="0" baseline="0">
                <a:solidFill>
                  <a:schemeClr val="tx1">
                    <a:lumMod val="75000"/>
                    <a:lumOff val="25000"/>
                  </a:schemeClr>
                </a:solidFill>
              </a:defRPr>
            </a:lvl1pPr>
          </a:lstStyle>
          <a:p>
            <a:pPr lvl="0"/>
            <a:r>
              <a:rPr lang="en-US" dirty="0"/>
              <a:t>If there’s a story behind your image, then this is the best place to put it. You have enough space for two paragraphs, even three reducing the size of the text. But don’t forget that less is almost always more!</a:t>
            </a:r>
          </a:p>
        </p:txBody>
      </p:sp>
    </p:spTree>
    <p:extLst>
      <p:ext uri="{BB962C8B-B14F-4D97-AF65-F5344CB8AC3E}">
        <p14:creationId xmlns:p14="http://schemas.microsoft.com/office/powerpoint/2010/main" val="2742604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with Content 2">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5" y="911181"/>
            <a:ext cx="8691170" cy="4234030"/>
          </a:xfrm>
        </p:spPr>
        <p:txBody>
          <a:bodyPr anchor="b">
            <a:noAutofit/>
          </a:bodyPr>
          <a:lstStyle>
            <a:lvl1pPr algn="r">
              <a:lnSpc>
                <a:spcPct val="90000"/>
              </a:lnSpc>
              <a:defRPr sz="9600" b="1"/>
            </a:lvl1pPr>
          </a:lstStyle>
          <a:p>
            <a:r>
              <a:rPr lang="en-US" dirty="0"/>
              <a:t>This is for your images too.</a:t>
            </a:r>
          </a:p>
        </p:txBody>
      </p:sp>
      <p:sp>
        <p:nvSpPr>
          <p:cNvPr id="4" name="Marcador de texto 3"/>
          <p:cNvSpPr>
            <a:spLocks noGrp="1"/>
          </p:cNvSpPr>
          <p:nvPr>
            <p:ph type="body" sz="half" idx="2" hasCustomPrompt="1"/>
          </p:nvPr>
        </p:nvSpPr>
        <p:spPr>
          <a:xfrm>
            <a:off x="1219205" y="11496845"/>
            <a:ext cx="8691170" cy="1204750"/>
          </a:xfrm>
        </p:spPr>
        <p:txBody>
          <a:bodyPr anchor="b">
            <a:noAutofit/>
          </a:bodyPr>
          <a:lstStyle>
            <a:lvl1pPr marL="0" indent="0" algn="r">
              <a:buNone/>
              <a:defRPr sz="2666"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8056617" y="542814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arcador de posición de imagen 2"/>
          <p:cNvSpPr>
            <a:spLocks noGrp="1"/>
          </p:cNvSpPr>
          <p:nvPr>
            <p:ph type="pic" idx="1" hasCustomPrompt="1"/>
          </p:nvPr>
        </p:nvSpPr>
        <p:spPr>
          <a:xfrm>
            <a:off x="10711754" y="911181"/>
            <a:ext cx="12452960" cy="11790414"/>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1220015" y="5615297"/>
            <a:ext cx="8690442" cy="5749926"/>
          </a:xfrm>
        </p:spPr>
        <p:txBody>
          <a:bodyPr>
            <a:normAutofit/>
          </a:bodyPr>
          <a:lstStyle>
            <a:lvl1pPr marL="0" indent="0" algn="r">
              <a:buNone/>
              <a:defRPr sz="4266" b="0" baseline="0">
                <a:solidFill>
                  <a:schemeClr val="tx1">
                    <a:lumMod val="75000"/>
                    <a:lumOff val="25000"/>
                  </a:schemeClr>
                </a:solidFill>
              </a:defRPr>
            </a:lvl1pPr>
          </a:lstStyle>
          <a:p>
            <a:pPr lvl="0"/>
            <a:r>
              <a:rPr lang="en-US" dirty="0"/>
              <a:t>If there’s a story behind your image, then this is the best place to put it. You have enough space for two paragraphs, even three reducing the size of the text. But don’t forget that less is almost always more!</a:t>
            </a:r>
          </a:p>
        </p:txBody>
      </p:sp>
    </p:spTree>
    <p:extLst>
      <p:ext uri="{BB962C8B-B14F-4D97-AF65-F5344CB8AC3E}">
        <p14:creationId xmlns:p14="http://schemas.microsoft.com/office/powerpoint/2010/main" val="3116918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with Content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2671319"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671319" y="11292723"/>
            <a:ext cx="8645574" cy="1435510"/>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3095113"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cxnSp>
        <p:nvCxnSpPr>
          <p:cNvPr id="16" name="Conector recto 15"/>
          <p:cNvCxnSpPr/>
          <p:nvPr/>
        </p:nvCxnSpPr>
        <p:spPr>
          <a:xfrm flipV="1">
            <a:off x="12206002" y="2447545"/>
            <a:ext cx="0" cy="8639990"/>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Marcador de texto 12"/>
          <p:cNvSpPr>
            <a:spLocks noGrp="1"/>
          </p:cNvSpPr>
          <p:nvPr>
            <p:ph type="body" sz="quarter" idx="27" hasCustomPrompt="1"/>
          </p:nvPr>
        </p:nvSpPr>
        <p:spPr>
          <a:xfrm>
            <a:off x="13095113" y="11292723"/>
            <a:ext cx="8645574" cy="1435510"/>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Tree>
    <p:extLst>
      <p:ext uri="{BB962C8B-B14F-4D97-AF65-F5344CB8AC3E}">
        <p14:creationId xmlns:p14="http://schemas.microsoft.com/office/powerpoint/2010/main" val="42749494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 with Content 4">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2671319" y="4025263"/>
            <a:ext cx="8645574" cy="717151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671319" y="11292723"/>
            <a:ext cx="8645574" cy="1435510"/>
          </a:xfrm>
        </p:spPr>
        <p:txBody>
          <a:bodyPr>
            <a:normAutofit/>
          </a:bodyPr>
          <a:lstStyle>
            <a:lvl1pPr marL="0" indent="0" algn="l">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3095113" y="4025263"/>
            <a:ext cx="8645574" cy="717151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20" name="Marcador de texto 12"/>
          <p:cNvSpPr>
            <a:spLocks noGrp="1"/>
          </p:cNvSpPr>
          <p:nvPr>
            <p:ph type="body" sz="quarter" idx="27" hasCustomPrompt="1"/>
          </p:nvPr>
        </p:nvSpPr>
        <p:spPr>
          <a:xfrm>
            <a:off x="13095113" y="11292723"/>
            <a:ext cx="8645574" cy="1435510"/>
          </a:xfrm>
        </p:spPr>
        <p:txBody>
          <a:bodyPr>
            <a:normAutofit/>
          </a:bodyPr>
          <a:lstStyle>
            <a:lvl1pPr marL="0" indent="0" algn="l">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
        <p:nvSpPr>
          <p:cNvPr id="17" name="Marcador de texto 12"/>
          <p:cNvSpPr>
            <a:spLocks noGrp="1"/>
          </p:cNvSpPr>
          <p:nvPr>
            <p:ph type="body" sz="quarter" idx="28" hasCustomPrompt="1"/>
          </p:nvPr>
        </p:nvSpPr>
        <p:spPr>
          <a:xfrm>
            <a:off x="2671319" y="2480515"/>
            <a:ext cx="8645574" cy="1435510"/>
          </a:xfrm>
        </p:spPr>
        <p:txBody>
          <a:bodyPr anchor="b">
            <a:normAutofit/>
          </a:bodyPr>
          <a:lstStyle>
            <a:lvl1pPr marL="0" indent="0" algn="l">
              <a:buNone/>
              <a:defRPr sz="5334" b="1" baseline="0">
                <a:solidFill>
                  <a:schemeClr val="tx1">
                    <a:lumMod val="75000"/>
                    <a:lumOff val="25000"/>
                  </a:schemeClr>
                </a:solidFill>
              </a:defRPr>
            </a:lvl1pPr>
          </a:lstStyle>
          <a:p>
            <a:pPr lvl="0"/>
            <a:r>
              <a:rPr lang="en-US" dirty="0"/>
              <a:t>Title for Image #1</a:t>
            </a:r>
          </a:p>
        </p:txBody>
      </p:sp>
      <p:sp>
        <p:nvSpPr>
          <p:cNvPr id="18" name="Marcador de texto 12"/>
          <p:cNvSpPr>
            <a:spLocks noGrp="1"/>
          </p:cNvSpPr>
          <p:nvPr>
            <p:ph type="body" sz="quarter" idx="29" hasCustomPrompt="1"/>
          </p:nvPr>
        </p:nvSpPr>
        <p:spPr>
          <a:xfrm>
            <a:off x="13095113" y="2480515"/>
            <a:ext cx="8645574" cy="1435510"/>
          </a:xfrm>
        </p:spPr>
        <p:txBody>
          <a:bodyPr anchor="b">
            <a:normAutofit/>
          </a:bodyPr>
          <a:lstStyle>
            <a:lvl1pPr marL="0" indent="0" algn="l">
              <a:buNone/>
              <a:defRPr sz="5334" b="1" baseline="0">
                <a:solidFill>
                  <a:schemeClr val="tx1">
                    <a:lumMod val="75000"/>
                    <a:lumOff val="25000"/>
                  </a:schemeClr>
                </a:solidFill>
              </a:defRPr>
            </a:lvl1pPr>
          </a:lstStyle>
          <a:p>
            <a:pPr lvl="0"/>
            <a:r>
              <a:rPr lang="en-US" dirty="0"/>
              <a:t>Title for Image #2</a:t>
            </a:r>
          </a:p>
        </p:txBody>
      </p:sp>
    </p:spTree>
    <p:extLst>
      <p:ext uri="{BB962C8B-B14F-4D97-AF65-F5344CB8AC3E}">
        <p14:creationId xmlns:p14="http://schemas.microsoft.com/office/powerpoint/2010/main" val="946201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 with Content 5">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2671319"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671316" y="11292723"/>
            <a:ext cx="19069368" cy="1435510"/>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common story behind your images,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3095113"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cxnSp>
        <p:nvCxnSpPr>
          <p:cNvPr id="12" name="Conector recto 15"/>
          <p:cNvCxnSpPr/>
          <p:nvPr/>
        </p:nvCxnSpPr>
        <p:spPr>
          <a:xfrm flipH="1" flipV="1">
            <a:off x="12190734" y="2447545"/>
            <a:ext cx="6708" cy="8639990"/>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316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Image with Content 5">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1219203" y="2447546"/>
            <a:ext cx="6791942" cy="8083528"/>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558384" y="11000463"/>
            <a:ext cx="19069368" cy="1607546"/>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common story behind your images,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6540970" y="2447546"/>
            <a:ext cx="6623828" cy="8083528"/>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2" name="Marcador de posición de imagen 2"/>
          <p:cNvSpPr>
            <a:spLocks noGrp="1"/>
          </p:cNvSpPr>
          <p:nvPr>
            <p:ph type="pic" idx="27" hasCustomPrompt="1"/>
          </p:nvPr>
        </p:nvSpPr>
        <p:spPr>
          <a:xfrm>
            <a:off x="8833760" y="2441573"/>
            <a:ext cx="6949024" cy="8090354"/>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cxnSp>
        <p:nvCxnSpPr>
          <p:cNvPr id="16" name="Conector recto 15"/>
          <p:cNvCxnSpPr/>
          <p:nvPr/>
        </p:nvCxnSpPr>
        <p:spPr>
          <a:xfrm flipV="1">
            <a:off x="8369848" y="2447546"/>
            <a:ext cx="0" cy="8083528"/>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Conector recto 15"/>
          <p:cNvCxnSpPr/>
          <p:nvPr/>
        </p:nvCxnSpPr>
        <p:spPr>
          <a:xfrm flipV="1">
            <a:off x="16141488" y="2447546"/>
            <a:ext cx="0" cy="8083528"/>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39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5">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828800" y="1159681"/>
            <a:ext cx="20726400" cy="7946410"/>
          </a:xfrm>
        </p:spPr>
        <p:txBody>
          <a:bodyPr anchor="b">
            <a:normAutofit/>
          </a:bodyPr>
          <a:lstStyle>
            <a:lvl1pPr algn="l">
              <a:lnSpc>
                <a:spcPct val="80000"/>
              </a:lnSpc>
              <a:defRPr sz="17600" baseline="0">
                <a:solidFill>
                  <a:schemeClr val="tx1"/>
                </a:solidFill>
              </a:defRPr>
            </a:lvl1pPr>
          </a:lstStyle>
          <a:p>
            <a:r>
              <a:rPr lang="en-US" noProof="0" dirty="0"/>
              <a:t>This is a title.</a:t>
            </a:r>
            <a:endParaRPr lang="en-US" dirty="0"/>
          </a:p>
        </p:txBody>
      </p:sp>
      <p:sp>
        <p:nvSpPr>
          <p:cNvPr id="3" name="Subtítulo 2"/>
          <p:cNvSpPr>
            <a:spLocks noGrp="1"/>
          </p:cNvSpPr>
          <p:nvPr>
            <p:ph type="subTitle" idx="1" hasCustomPrompt="1"/>
          </p:nvPr>
        </p:nvSpPr>
        <p:spPr>
          <a:xfrm>
            <a:off x="5249335" y="9511919"/>
            <a:ext cx="17305866" cy="3189674"/>
          </a:xfrm>
        </p:spPr>
        <p:txBody>
          <a:bodyPr>
            <a:noAutofit/>
          </a:bodyPr>
          <a:lstStyle>
            <a:lvl1pPr marL="0" indent="0" algn="l">
              <a:buNone/>
              <a:defRPr sz="5334" b="0" baseline="0">
                <a:solidFill>
                  <a:schemeClr val="tx1">
                    <a:lumMod val="65000"/>
                    <a:lumOff val="35000"/>
                  </a:schemeClr>
                </a:solidFill>
              </a:defRPr>
            </a:lvl1pPr>
            <a:lvl2pPr marL="1219170" indent="0" algn="ctr">
              <a:buNone/>
              <a:defRPr>
                <a:solidFill>
                  <a:schemeClr val="tx1">
                    <a:tint val="75000"/>
                  </a:schemeClr>
                </a:solidFill>
              </a:defRPr>
            </a:lvl2pPr>
            <a:lvl3pPr marL="2438340" indent="0" algn="ctr">
              <a:buNone/>
              <a:defRPr>
                <a:solidFill>
                  <a:schemeClr val="tx1">
                    <a:tint val="75000"/>
                  </a:schemeClr>
                </a:solidFill>
              </a:defRPr>
            </a:lvl3pPr>
            <a:lvl4pPr marL="3657508" indent="0" algn="ctr">
              <a:buNone/>
              <a:defRPr>
                <a:solidFill>
                  <a:schemeClr val="tx1">
                    <a:tint val="75000"/>
                  </a:schemeClr>
                </a:solidFill>
              </a:defRPr>
            </a:lvl4pPr>
            <a:lvl5pPr marL="4876678" indent="0" algn="ctr">
              <a:buNone/>
              <a:defRPr>
                <a:solidFill>
                  <a:schemeClr val="tx1">
                    <a:tint val="75000"/>
                  </a:schemeClr>
                </a:solidFill>
              </a:defRPr>
            </a:lvl5pPr>
            <a:lvl6pPr marL="6095848" indent="0" algn="ctr">
              <a:buNone/>
              <a:defRPr>
                <a:solidFill>
                  <a:schemeClr val="tx1">
                    <a:tint val="75000"/>
                  </a:schemeClr>
                </a:solidFill>
              </a:defRPr>
            </a:lvl6pPr>
            <a:lvl7pPr marL="7315018" indent="0" algn="ctr">
              <a:buNone/>
              <a:defRPr>
                <a:solidFill>
                  <a:schemeClr val="tx1">
                    <a:tint val="75000"/>
                  </a:schemeClr>
                </a:solidFill>
              </a:defRPr>
            </a:lvl7pPr>
            <a:lvl8pPr marL="8534186" indent="0" algn="ctr">
              <a:buNone/>
              <a:defRPr>
                <a:solidFill>
                  <a:schemeClr val="tx1">
                    <a:tint val="75000"/>
                  </a:schemeClr>
                </a:solidFill>
              </a:defRPr>
            </a:lvl8pPr>
            <a:lvl9pPr marL="9753356" indent="0" algn="ctr">
              <a:buNone/>
              <a:defRPr>
                <a:solidFill>
                  <a:schemeClr val="tx1">
                    <a:tint val="75000"/>
                  </a:schemeClr>
                </a:solidFill>
              </a:defRPr>
            </a:lvl9pPr>
          </a:lstStyle>
          <a:p>
            <a:r>
              <a:rPr lang="en-US" dirty="0"/>
              <a:t>But there’s also room for a Subtitle. Don’t make it so long though.</a:t>
            </a:r>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8" name="Conector recto 7"/>
          <p:cNvCxnSpPr/>
          <p:nvPr/>
        </p:nvCxnSpPr>
        <p:spPr>
          <a:xfrm>
            <a:off x="5249335" y="9249838"/>
            <a:ext cx="19134666"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1373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ull Screen Image">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24384000" cy="13716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1769229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Full Screen Images">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192000" cy="13716000"/>
          </a:xfrm>
        </p:spPr>
        <p:txBody>
          <a:bodyPr>
            <a:normAutofit/>
          </a:bodyPr>
          <a:lstStyle>
            <a:lvl1pPr marL="0" marR="0" indent="0" algn="ctr" defTabSz="1219170" rtl="0" eaLnBrk="1" fontAlgn="auto" latinLnBrk="0" hangingPunct="1">
              <a:lnSpc>
                <a:spcPct val="100000"/>
              </a:lnSpc>
              <a:spcBef>
                <a:spcPct val="20000"/>
              </a:spcBef>
              <a:spcAft>
                <a:spcPts val="0"/>
              </a:spcAft>
              <a:buClrTx/>
              <a:buSzTx/>
              <a:buFont typeface="Arial"/>
              <a:buNone/>
              <a:tabLst/>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posición de imagen 2"/>
          <p:cNvSpPr>
            <a:spLocks noGrp="1"/>
          </p:cNvSpPr>
          <p:nvPr>
            <p:ph type="pic" idx="13" hasCustomPrompt="1"/>
          </p:nvPr>
        </p:nvSpPr>
        <p:spPr>
          <a:xfrm>
            <a:off x="12156355" y="0"/>
            <a:ext cx="12227650" cy="13716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2674672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hree Full Screen Images">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227648" cy="13716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posición de imagen 2"/>
          <p:cNvSpPr>
            <a:spLocks noGrp="1"/>
          </p:cNvSpPr>
          <p:nvPr>
            <p:ph type="pic" idx="13" hasCustomPrompt="1"/>
          </p:nvPr>
        </p:nvSpPr>
        <p:spPr>
          <a:xfrm>
            <a:off x="12206258" y="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0" name="Marcador de posición de imagen 2"/>
          <p:cNvSpPr>
            <a:spLocks noGrp="1"/>
          </p:cNvSpPr>
          <p:nvPr>
            <p:ph type="pic" idx="14" hasCustomPrompt="1"/>
          </p:nvPr>
        </p:nvSpPr>
        <p:spPr>
          <a:xfrm>
            <a:off x="12206258" y="685800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4065319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our Full Screen Images">
    <p:spTree>
      <p:nvGrpSpPr>
        <p:cNvPr id="1" name=""/>
        <p:cNvGrpSpPr/>
        <p:nvPr/>
      </p:nvGrpSpPr>
      <p:grpSpPr>
        <a:xfrm>
          <a:off x="0" y="0"/>
          <a:ext cx="0" cy="0"/>
          <a:chOff x="0" y="0"/>
          <a:chExt cx="0" cy="0"/>
        </a:xfrm>
      </p:grpSpPr>
      <p:sp>
        <p:nvSpPr>
          <p:cNvPr id="12" name="Marcador de posición de imagen 2"/>
          <p:cNvSpPr>
            <a:spLocks noGrp="1"/>
          </p:cNvSpPr>
          <p:nvPr>
            <p:ph type="pic" idx="15" hasCustomPrompt="1"/>
          </p:nvPr>
        </p:nvSpPr>
        <p:spPr>
          <a:xfrm>
            <a:off x="-2674" y="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posición de imagen 2"/>
          <p:cNvSpPr>
            <a:spLocks noGrp="1"/>
          </p:cNvSpPr>
          <p:nvPr>
            <p:ph type="pic" idx="16" hasCustomPrompt="1"/>
          </p:nvPr>
        </p:nvSpPr>
        <p:spPr>
          <a:xfrm>
            <a:off x="-2674" y="6829781"/>
            <a:ext cx="12192000" cy="6886222"/>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11/5/2018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posición de imagen 2"/>
          <p:cNvSpPr>
            <a:spLocks noGrp="1"/>
          </p:cNvSpPr>
          <p:nvPr>
            <p:ph type="pic" idx="13" hasCustomPrompt="1"/>
          </p:nvPr>
        </p:nvSpPr>
        <p:spPr>
          <a:xfrm>
            <a:off x="12178039" y="0"/>
            <a:ext cx="12205962"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0" name="Marcador de posición de imagen 2"/>
          <p:cNvSpPr>
            <a:spLocks noGrp="1"/>
          </p:cNvSpPr>
          <p:nvPr>
            <p:ph type="pic" idx="14" hasCustomPrompt="1"/>
          </p:nvPr>
        </p:nvSpPr>
        <p:spPr>
          <a:xfrm>
            <a:off x="12178039" y="6829781"/>
            <a:ext cx="12205962" cy="6886222"/>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26680041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Image 1">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3" name="Rectángulo 12"/>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Marcador de posición de imagen 6"/>
          <p:cNvSpPr>
            <a:spLocks noGrp="1"/>
          </p:cNvSpPr>
          <p:nvPr>
            <p:ph type="pic" sz="quarter" idx="13" hasCustomPrompt="1"/>
          </p:nvPr>
        </p:nvSpPr>
        <p:spPr>
          <a:xfrm>
            <a:off x="0" y="0"/>
            <a:ext cx="12192000" cy="13716000"/>
          </a:xfrm>
        </p:spPr>
        <p:txBody>
          <a:bodyPr>
            <a:normAutofit/>
          </a:bodyPr>
          <a:lstStyle>
            <a:lvl1pPr marL="0" indent="0" algn="ctr">
              <a:buNone/>
              <a:defRPr sz="4266" baseline="0"/>
            </a:lvl1pPr>
          </a:lstStyle>
          <a:p>
            <a:r>
              <a:rPr lang="en-US" dirty="0"/>
              <a:t>Nice! Now support it with a beautiful image...</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9" name="Conector recto 8"/>
          <p:cNvCxnSpPr/>
          <p:nvPr/>
        </p:nvCxnSpPr>
        <p:spPr>
          <a:xfrm>
            <a:off x="12887969" y="1072298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11"/>
          <p:cNvSpPr>
            <a:spLocks noGrp="1"/>
          </p:cNvSpPr>
          <p:nvPr>
            <p:ph type="body" sz="quarter" idx="14" hasCustomPrompt="1"/>
          </p:nvPr>
        </p:nvSpPr>
        <p:spPr>
          <a:xfrm>
            <a:off x="12887970" y="10842557"/>
            <a:ext cx="10635528" cy="876302"/>
          </a:xfrm>
        </p:spPr>
        <p:txBody>
          <a:bodyPr>
            <a:noAutofit/>
          </a:bodyPr>
          <a:lstStyle>
            <a:lvl1pPr marL="0" indent="0" algn="l">
              <a:buNone/>
              <a:defRPr sz="5334" i="1" baseline="0"/>
            </a:lvl1pPr>
          </a:lstStyle>
          <a:p>
            <a:pPr lvl="0"/>
            <a:r>
              <a:rPr lang="en-US" dirty="0"/>
              <a:t>- Someone</a:t>
            </a:r>
          </a:p>
        </p:txBody>
      </p:sp>
      <p:sp>
        <p:nvSpPr>
          <p:cNvPr id="14" name="Marcador de texto 14"/>
          <p:cNvSpPr>
            <a:spLocks noGrp="1"/>
          </p:cNvSpPr>
          <p:nvPr>
            <p:ph type="body" sz="quarter" idx="15" hasCustomPrompt="1"/>
          </p:nvPr>
        </p:nvSpPr>
        <p:spPr>
          <a:xfrm>
            <a:off x="11853806" y="300743"/>
            <a:ext cx="4326936" cy="5153022"/>
          </a:xfrm>
        </p:spPr>
        <p:txBody>
          <a:bodyPr>
            <a:noAutofit/>
          </a:bodyPr>
          <a:lstStyle>
            <a:lvl1pPr marL="0" indent="0" algn="ctr">
              <a:buNone/>
              <a:defRPr sz="36800" b="1"/>
            </a:lvl1pPr>
          </a:lstStyle>
          <a:p>
            <a:pPr lvl="0"/>
            <a:r>
              <a:rPr lang="en-US" dirty="0"/>
              <a:t>“</a:t>
            </a:r>
          </a:p>
        </p:txBody>
      </p:sp>
      <p:sp>
        <p:nvSpPr>
          <p:cNvPr id="2" name="Título 1"/>
          <p:cNvSpPr>
            <a:spLocks noGrp="1"/>
          </p:cNvSpPr>
          <p:nvPr>
            <p:ph type="title" hasCustomPrompt="1"/>
          </p:nvPr>
        </p:nvSpPr>
        <p:spPr>
          <a:xfrm>
            <a:off x="12887970" y="3184470"/>
            <a:ext cx="10635528" cy="7382520"/>
          </a:xfrm>
        </p:spPr>
        <p:txBody>
          <a:bodyPr anchor="t"/>
          <a:lstStyle>
            <a:lvl1pPr algn="l">
              <a:defRPr sz="6400" b="1" i="1" baseline="0"/>
            </a:lvl1pPr>
          </a:lstStyle>
          <a:p>
            <a:r>
              <a:rPr lang="en-US" dirty="0"/>
              <a:t>To quote or not to quote, that is the question... (that you have to ask yourself before using this slide.)</a:t>
            </a:r>
          </a:p>
        </p:txBody>
      </p:sp>
    </p:spTree>
    <p:extLst>
      <p:ext uri="{BB962C8B-B14F-4D97-AF65-F5344CB8AC3E}">
        <p14:creationId xmlns:p14="http://schemas.microsoft.com/office/powerpoint/2010/main" val="35651735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Image 2">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3" name="Rectángulo 12"/>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Marcador de posición de imagen 6"/>
          <p:cNvSpPr>
            <a:spLocks noGrp="1"/>
          </p:cNvSpPr>
          <p:nvPr>
            <p:ph type="pic" sz="quarter" idx="13" hasCustomPrompt="1"/>
          </p:nvPr>
        </p:nvSpPr>
        <p:spPr>
          <a:xfrm>
            <a:off x="12278368" y="0"/>
            <a:ext cx="12192000" cy="13716000"/>
          </a:xfrm>
        </p:spPr>
        <p:txBody>
          <a:bodyPr>
            <a:normAutofit/>
          </a:bodyPr>
          <a:lstStyle>
            <a:lvl1pPr marL="0" indent="0" algn="ctr">
              <a:buNone/>
              <a:defRPr sz="4266" baseline="0"/>
            </a:lvl1pPr>
          </a:lstStyle>
          <a:p>
            <a:r>
              <a:rPr lang="en-US" dirty="0"/>
              <a:t>Nice! Now support it with a beautiful image...</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9" name="Conector recto 8"/>
          <p:cNvCxnSpPr/>
          <p:nvPr/>
        </p:nvCxnSpPr>
        <p:spPr>
          <a:xfrm>
            <a:off x="9604017" y="1072298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11"/>
          <p:cNvSpPr>
            <a:spLocks noGrp="1"/>
          </p:cNvSpPr>
          <p:nvPr>
            <p:ph type="body" sz="quarter" idx="14" hasCustomPrompt="1"/>
          </p:nvPr>
        </p:nvSpPr>
        <p:spPr>
          <a:xfrm>
            <a:off x="822246" y="10842557"/>
            <a:ext cx="10635528" cy="876302"/>
          </a:xfrm>
        </p:spPr>
        <p:txBody>
          <a:bodyPr>
            <a:noAutofit/>
          </a:bodyPr>
          <a:lstStyle>
            <a:lvl1pPr marL="0" indent="0" algn="r">
              <a:buNone/>
              <a:defRPr sz="5334" i="1" baseline="0"/>
            </a:lvl1pPr>
          </a:lstStyle>
          <a:p>
            <a:pPr lvl="0"/>
            <a:r>
              <a:rPr lang="en-US" dirty="0"/>
              <a:t>- Someone</a:t>
            </a:r>
          </a:p>
        </p:txBody>
      </p:sp>
      <p:sp>
        <p:nvSpPr>
          <p:cNvPr id="14" name="Marcador de texto 14"/>
          <p:cNvSpPr>
            <a:spLocks noGrp="1"/>
          </p:cNvSpPr>
          <p:nvPr>
            <p:ph type="body" sz="quarter" idx="15" hasCustomPrompt="1"/>
          </p:nvPr>
        </p:nvSpPr>
        <p:spPr>
          <a:xfrm>
            <a:off x="8013724" y="300743"/>
            <a:ext cx="4326936" cy="5153022"/>
          </a:xfrm>
        </p:spPr>
        <p:txBody>
          <a:bodyPr>
            <a:noAutofit/>
          </a:bodyPr>
          <a:lstStyle>
            <a:lvl1pPr marL="0" indent="0" algn="ctr">
              <a:buNone/>
              <a:defRPr sz="36800" b="1"/>
            </a:lvl1pPr>
          </a:lstStyle>
          <a:p>
            <a:pPr lvl="0"/>
            <a:r>
              <a:rPr lang="en-US" dirty="0"/>
              <a:t>“</a:t>
            </a:r>
          </a:p>
        </p:txBody>
      </p:sp>
      <p:sp>
        <p:nvSpPr>
          <p:cNvPr id="2" name="Título 1"/>
          <p:cNvSpPr>
            <a:spLocks noGrp="1"/>
          </p:cNvSpPr>
          <p:nvPr>
            <p:ph type="title" hasCustomPrompt="1"/>
          </p:nvPr>
        </p:nvSpPr>
        <p:spPr>
          <a:xfrm>
            <a:off x="822246" y="3184470"/>
            <a:ext cx="10635528" cy="7382520"/>
          </a:xfrm>
        </p:spPr>
        <p:txBody>
          <a:bodyPr anchor="t"/>
          <a:lstStyle>
            <a:lvl1pPr algn="r">
              <a:defRPr sz="6400" b="1" i="1" baseline="0"/>
            </a:lvl1pPr>
          </a:lstStyle>
          <a:p>
            <a:r>
              <a:rPr lang="en-US" dirty="0"/>
              <a:t>To quote or not to quote, that is the question... (that you have to ask yourself before using this slide.)</a:t>
            </a:r>
          </a:p>
        </p:txBody>
      </p:sp>
    </p:spTree>
    <p:extLst>
      <p:ext uri="{BB962C8B-B14F-4D97-AF65-F5344CB8AC3E}">
        <p14:creationId xmlns:p14="http://schemas.microsoft.com/office/powerpoint/2010/main" val="11120318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Image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3" name="Rectángulo 12"/>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Marcador de posición de imagen 6"/>
          <p:cNvSpPr>
            <a:spLocks noGrp="1"/>
          </p:cNvSpPr>
          <p:nvPr>
            <p:ph type="pic" sz="quarter" idx="13" hasCustomPrompt="1"/>
          </p:nvPr>
        </p:nvSpPr>
        <p:spPr>
          <a:xfrm>
            <a:off x="0" y="-2"/>
            <a:ext cx="24384000" cy="7535336"/>
          </a:xfrm>
        </p:spPr>
        <p:txBody>
          <a:bodyPr>
            <a:normAutofit/>
          </a:bodyPr>
          <a:lstStyle>
            <a:lvl1pPr marL="0" indent="0" algn="ctr">
              <a:buNone/>
              <a:defRPr sz="4266" baseline="0"/>
            </a:lvl1pPr>
          </a:lstStyle>
          <a:p>
            <a:r>
              <a:rPr lang="en-US" dirty="0"/>
              <a:t>Nice! Now support it with a beautiful image...</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9" name="Conector recto 8"/>
          <p:cNvCxnSpPr/>
          <p:nvPr/>
        </p:nvCxnSpPr>
        <p:spPr>
          <a:xfrm>
            <a:off x="11291647" y="11230606"/>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11"/>
          <p:cNvSpPr>
            <a:spLocks noGrp="1"/>
          </p:cNvSpPr>
          <p:nvPr>
            <p:ph type="body" sz="quarter" idx="14" hasCustomPrompt="1"/>
          </p:nvPr>
        </p:nvSpPr>
        <p:spPr>
          <a:xfrm>
            <a:off x="2038655" y="11370339"/>
            <a:ext cx="20359738" cy="926526"/>
          </a:xfrm>
        </p:spPr>
        <p:txBody>
          <a:bodyPr>
            <a:noAutofit/>
          </a:bodyPr>
          <a:lstStyle>
            <a:lvl1pPr marL="0" indent="0" algn="ctr">
              <a:buNone/>
              <a:defRPr sz="4000" i="1" baseline="0"/>
            </a:lvl1pPr>
          </a:lstStyle>
          <a:p>
            <a:pPr lvl="0"/>
            <a:r>
              <a:rPr lang="en-US" dirty="0"/>
              <a:t>Someone</a:t>
            </a:r>
          </a:p>
        </p:txBody>
      </p:sp>
      <p:sp>
        <p:nvSpPr>
          <p:cNvPr id="2" name="Título 1"/>
          <p:cNvSpPr>
            <a:spLocks noGrp="1"/>
          </p:cNvSpPr>
          <p:nvPr>
            <p:ph type="title" hasCustomPrompt="1"/>
          </p:nvPr>
        </p:nvSpPr>
        <p:spPr>
          <a:xfrm>
            <a:off x="2038655" y="7930438"/>
            <a:ext cx="20359738" cy="3048008"/>
          </a:xfrm>
        </p:spPr>
        <p:txBody>
          <a:bodyPr anchor="b"/>
          <a:lstStyle>
            <a:lvl1pPr algn="ctr">
              <a:defRPr sz="4800" b="0" i="1" baseline="0"/>
            </a:lvl1pPr>
          </a:lstStyle>
          <a:p>
            <a:r>
              <a:rPr lang="en-US" dirty="0"/>
              <a:t>“To quote or not to quote, that is the question... (that you have to ask yourself before using this slide.)”</a:t>
            </a:r>
          </a:p>
        </p:txBody>
      </p:sp>
    </p:spTree>
    <p:extLst>
      <p:ext uri="{BB962C8B-B14F-4D97-AF65-F5344CB8AC3E}">
        <p14:creationId xmlns:p14="http://schemas.microsoft.com/office/powerpoint/2010/main" val="23601227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hort Quote">
    <p:spTree>
      <p:nvGrpSpPr>
        <p:cNvPr id="1" name=""/>
        <p:cNvGrpSpPr/>
        <p:nvPr/>
      </p:nvGrpSpPr>
      <p:grpSpPr>
        <a:xfrm>
          <a:off x="0" y="0"/>
          <a:ext cx="0" cy="0"/>
          <a:chOff x="0" y="0"/>
          <a:chExt cx="0" cy="0"/>
        </a:xfrm>
      </p:grpSpPr>
      <p:sp>
        <p:nvSpPr>
          <p:cNvPr id="6" name="Rectángulo 5"/>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Rectángulo 6"/>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8" name="Conector recto 7"/>
          <p:cNvCxnSpPr/>
          <p:nvPr/>
        </p:nvCxnSpPr>
        <p:spPr>
          <a:xfrm>
            <a:off x="1219200" y="10805010"/>
            <a:ext cx="21945600"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Marcador de texto 11"/>
          <p:cNvSpPr>
            <a:spLocks noGrp="1"/>
          </p:cNvSpPr>
          <p:nvPr>
            <p:ph type="body" sz="quarter" idx="14" hasCustomPrompt="1"/>
          </p:nvPr>
        </p:nvSpPr>
        <p:spPr>
          <a:xfrm>
            <a:off x="1219207" y="10946545"/>
            <a:ext cx="21945598" cy="961706"/>
          </a:xfrm>
        </p:spPr>
        <p:txBody>
          <a:bodyPr>
            <a:noAutofit/>
          </a:bodyPr>
          <a:lstStyle>
            <a:lvl1pPr marL="0" indent="0" algn="ctr">
              <a:buNone/>
              <a:defRPr sz="4000" i="1" baseline="0"/>
            </a:lvl1pPr>
          </a:lstStyle>
          <a:p>
            <a:pPr lvl="0"/>
            <a:r>
              <a:rPr lang="en-US" dirty="0"/>
              <a:t>Someone</a:t>
            </a:r>
          </a:p>
        </p:txBody>
      </p:sp>
      <p:sp>
        <p:nvSpPr>
          <p:cNvPr id="15" name="Marcador de texto 14"/>
          <p:cNvSpPr>
            <a:spLocks noGrp="1"/>
          </p:cNvSpPr>
          <p:nvPr>
            <p:ph type="body" sz="quarter" idx="15" hasCustomPrompt="1"/>
          </p:nvPr>
        </p:nvSpPr>
        <p:spPr>
          <a:xfrm>
            <a:off x="10047586" y="1427407"/>
            <a:ext cx="4326936" cy="5153022"/>
          </a:xfrm>
        </p:spPr>
        <p:txBody>
          <a:bodyPr>
            <a:noAutofit/>
          </a:bodyPr>
          <a:lstStyle>
            <a:lvl1pPr marL="0" indent="0" algn="ctr">
              <a:buNone/>
              <a:defRPr sz="36800" b="1"/>
            </a:lvl1pPr>
          </a:lstStyle>
          <a:p>
            <a:pPr lvl="0"/>
            <a:r>
              <a:rPr lang="en-US" dirty="0"/>
              <a:t>“</a:t>
            </a:r>
          </a:p>
        </p:txBody>
      </p:sp>
      <p:sp>
        <p:nvSpPr>
          <p:cNvPr id="2" name="Título 1"/>
          <p:cNvSpPr>
            <a:spLocks noGrp="1"/>
          </p:cNvSpPr>
          <p:nvPr>
            <p:ph type="title" hasCustomPrompt="1"/>
          </p:nvPr>
        </p:nvSpPr>
        <p:spPr>
          <a:xfrm>
            <a:off x="1219200" y="4359285"/>
            <a:ext cx="21945600" cy="6026498"/>
          </a:xfrm>
        </p:spPr>
        <p:txBody>
          <a:bodyPr anchor="t"/>
          <a:lstStyle>
            <a:lvl1pPr algn="ctr">
              <a:defRPr sz="7466" baseline="0"/>
            </a:lvl1pPr>
          </a:lstStyle>
          <a:p>
            <a:r>
              <a:rPr lang="en-US" dirty="0"/>
              <a:t>This slide is ideal for short quotes, where a couple of text lines is enough.</a:t>
            </a:r>
          </a:p>
        </p:txBody>
      </p:sp>
    </p:spTree>
    <p:extLst>
      <p:ext uri="{BB962C8B-B14F-4D97-AF65-F5344CB8AC3E}">
        <p14:creationId xmlns:p14="http://schemas.microsoft.com/office/powerpoint/2010/main" val="29452983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Long Quote">
    <p:spTree>
      <p:nvGrpSpPr>
        <p:cNvPr id="1" name=""/>
        <p:cNvGrpSpPr/>
        <p:nvPr/>
      </p:nvGrpSpPr>
      <p:grpSpPr>
        <a:xfrm>
          <a:off x="0" y="0"/>
          <a:ext cx="0" cy="0"/>
          <a:chOff x="0" y="0"/>
          <a:chExt cx="0" cy="0"/>
        </a:xfrm>
      </p:grpSpPr>
      <p:sp>
        <p:nvSpPr>
          <p:cNvPr id="6" name="Rectángulo 5"/>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Rectángulo 6"/>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2" name="Título 1"/>
          <p:cNvSpPr>
            <a:spLocks noGrp="1"/>
          </p:cNvSpPr>
          <p:nvPr>
            <p:ph type="title" hasCustomPrompt="1"/>
          </p:nvPr>
        </p:nvSpPr>
        <p:spPr>
          <a:xfrm>
            <a:off x="1219200" y="3202936"/>
            <a:ext cx="21945600" cy="4240688"/>
          </a:xfrm>
        </p:spPr>
        <p:txBody>
          <a:bodyPr anchor="b"/>
          <a:lstStyle>
            <a:lvl1pPr algn="ctr">
              <a:defRPr sz="5334" b="0" i="1" baseline="0"/>
            </a:lvl1pPr>
          </a:lstStyle>
          <a:p>
            <a:r>
              <a:rPr lang="en-US" dirty="0"/>
              <a:t>“This slide instead, is ideal for long quotes, where you need a balance between white space and more words. A paragraph of 5 or more lines of text seems the perfect fit for this kind of content. Use it wisely.”</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0" name="Marcador de texto 11"/>
          <p:cNvSpPr>
            <a:spLocks noGrp="1"/>
          </p:cNvSpPr>
          <p:nvPr>
            <p:ph type="body" sz="quarter" idx="14" hasCustomPrompt="1"/>
          </p:nvPr>
        </p:nvSpPr>
        <p:spPr>
          <a:xfrm>
            <a:off x="1219207" y="8096107"/>
            <a:ext cx="21945598" cy="953054"/>
          </a:xfrm>
        </p:spPr>
        <p:txBody>
          <a:bodyPr>
            <a:noAutofit/>
          </a:bodyPr>
          <a:lstStyle>
            <a:lvl1pPr marL="0" indent="0" algn="ctr">
              <a:buNone/>
              <a:defRPr sz="4000" i="1" baseline="0"/>
            </a:lvl1pPr>
          </a:lstStyle>
          <a:p>
            <a:pPr lvl="0"/>
            <a:r>
              <a:rPr lang="en-US" dirty="0"/>
              <a:t>Someone</a:t>
            </a:r>
          </a:p>
        </p:txBody>
      </p:sp>
      <p:cxnSp>
        <p:nvCxnSpPr>
          <p:cNvPr id="11" name="Conector recto 10"/>
          <p:cNvCxnSpPr/>
          <p:nvPr/>
        </p:nvCxnSpPr>
        <p:spPr>
          <a:xfrm>
            <a:off x="11291647" y="7872174"/>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567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texto 11"/>
          <p:cNvSpPr>
            <a:spLocks noGrp="1"/>
          </p:cNvSpPr>
          <p:nvPr>
            <p:ph type="body" sz="quarter" idx="14" hasCustomPrompt="1"/>
          </p:nvPr>
        </p:nvSpPr>
        <p:spPr>
          <a:xfrm>
            <a:off x="5743901" y="5670373"/>
            <a:ext cx="3846818" cy="965582"/>
          </a:xfrm>
        </p:spPr>
        <p:txBody>
          <a:bodyPr anchor="t">
            <a:noAutofit/>
          </a:bodyPr>
          <a:lstStyle>
            <a:lvl1pPr marL="0" indent="0" algn="l">
              <a:buNone/>
              <a:defRPr sz="4266" b="1" i="0" baseline="0"/>
            </a:lvl1pPr>
          </a:lstStyle>
          <a:p>
            <a:pPr lvl="0"/>
            <a:r>
              <a:rPr lang="en-US" dirty="0"/>
              <a:t>Activity #2</a:t>
            </a:r>
          </a:p>
        </p:txBody>
      </p:sp>
      <p:sp>
        <p:nvSpPr>
          <p:cNvPr id="11"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2"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3" name="Marcador de texto 11"/>
          <p:cNvSpPr>
            <a:spLocks noGrp="1"/>
          </p:cNvSpPr>
          <p:nvPr>
            <p:ph type="body" sz="quarter" idx="17" hasCustomPrompt="1"/>
          </p:nvPr>
        </p:nvSpPr>
        <p:spPr>
          <a:xfrm>
            <a:off x="14793293" y="5670373"/>
            <a:ext cx="3846818" cy="965582"/>
          </a:xfrm>
        </p:spPr>
        <p:txBody>
          <a:bodyPr anchor="t">
            <a:noAutofit/>
          </a:bodyPr>
          <a:lstStyle>
            <a:lvl1pPr marL="0" indent="0" algn="l">
              <a:buNone/>
              <a:defRPr sz="4266" b="1" i="0" baseline="0"/>
            </a:lvl1pPr>
          </a:lstStyle>
          <a:p>
            <a:pPr lvl="0"/>
            <a:r>
              <a:rPr lang="en-US" dirty="0"/>
              <a:t>Activity #4</a:t>
            </a:r>
          </a:p>
        </p:txBody>
      </p:sp>
      <p:sp>
        <p:nvSpPr>
          <p:cNvPr id="14"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15" name="Marcador de texto 11"/>
          <p:cNvSpPr>
            <a:spLocks noGrp="1"/>
          </p:cNvSpPr>
          <p:nvPr>
            <p:ph type="body" sz="quarter" idx="19" hasCustomPrompt="1"/>
          </p:nvPr>
        </p:nvSpPr>
        <p:spPr>
          <a:xfrm>
            <a:off x="5743901" y="4993223"/>
            <a:ext cx="3846818" cy="668870"/>
          </a:xfrm>
        </p:spPr>
        <p:txBody>
          <a:bodyPr anchor="b">
            <a:noAutofit/>
          </a:bodyPr>
          <a:lstStyle>
            <a:lvl1pPr marL="0" indent="0" algn="l">
              <a:buNone/>
              <a:defRPr sz="3200" b="1" i="0" baseline="0"/>
            </a:lvl1pPr>
          </a:lstStyle>
          <a:p>
            <a:pPr lvl="0"/>
            <a:r>
              <a:rPr lang="en-US" dirty="0"/>
              <a:t>2</a:t>
            </a:r>
          </a:p>
        </p:txBody>
      </p:sp>
      <p:sp>
        <p:nvSpPr>
          <p:cNvPr id="16"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17"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18" name="Marcador de texto 11"/>
          <p:cNvSpPr>
            <a:spLocks noGrp="1"/>
          </p:cNvSpPr>
          <p:nvPr>
            <p:ph type="body" sz="quarter" idx="22" hasCustomPrompt="1"/>
          </p:nvPr>
        </p:nvSpPr>
        <p:spPr>
          <a:xfrm>
            <a:off x="14793293" y="4993223"/>
            <a:ext cx="3846818" cy="668870"/>
          </a:xfrm>
        </p:spPr>
        <p:txBody>
          <a:bodyPr anchor="b">
            <a:noAutofit/>
          </a:bodyPr>
          <a:lstStyle>
            <a:lvl1pPr marL="0" indent="0" algn="l">
              <a:buNone/>
              <a:defRPr sz="3200" b="1" i="0" baseline="0"/>
            </a:lvl1pPr>
          </a:lstStyle>
          <a:p>
            <a:pPr lvl="0"/>
            <a:r>
              <a:rPr lang="en-US" dirty="0"/>
              <a:t>4</a:t>
            </a:r>
          </a:p>
        </p:txBody>
      </p:sp>
      <p:sp>
        <p:nvSpPr>
          <p:cNvPr id="19"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25" name="Marcador de texto 11"/>
          <p:cNvSpPr>
            <a:spLocks noGrp="1"/>
          </p:cNvSpPr>
          <p:nvPr>
            <p:ph type="body" sz="quarter" idx="24" hasCustomPrompt="1"/>
          </p:nvPr>
        </p:nvSpPr>
        <p:spPr>
          <a:xfrm>
            <a:off x="5743901"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6" name="Marcador de texto 11"/>
          <p:cNvSpPr>
            <a:spLocks noGrp="1"/>
          </p:cNvSpPr>
          <p:nvPr>
            <p:ph type="body" sz="quarter" idx="25" hasCustomPrompt="1"/>
          </p:nvPr>
        </p:nvSpPr>
        <p:spPr>
          <a:xfrm>
            <a:off x="1219205"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7" name="Marcador de texto 11"/>
          <p:cNvSpPr>
            <a:spLocks noGrp="1"/>
          </p:cNvSpPr>
          <p:nvPr>
            <p:ph type="body" sz="quarter" idx="26" hasCustomPrompt="1"/>
          </p:nvPr>
        </p:nvSpPr>
        <p:spPr>
          <a:xfrm>
            <a:off x="10268597"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8" name="Marcador de texto 11"/>
          <p:cNvSpPr>
            <a:spLocks noGrp="1"/>
          </p:cNvSpPr>
          <p:nvPr>
            <p:ph type="body" sz="quarter" idx="27" hasCustomPrompt="1"/>
          </p:nvPr>
        </p:nvSpPr>
        <p:spPr>
          <a:xfrm>
            <a:off x="14793293"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9" name="Marcador de texto 11"/>
          <p:cNvSpPr>
            <a:spLocks noGrp="1"/>
          </p:cNvSpPr>
          <p:nvPr>
            <p:ph type="body" sz="quarter" idx="28" hasCustomPrompt="1"/>
          </p:nvPr>
        </p:nvSpPr>
        <p:spPr>
          <a:xfrm>
            <a:off x="19317987"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30" name="Marcador de texto 19"/>
          <p:cNvSpPr>
            <a:spLocks noGrp="1"/>
          </p:cNvSpPr>
          <p:nvPr>
            <p:ph type="body" sz="quarter" idx="29"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61442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pener 1">
    <p:spTree>
      <p:nvGrpSpPr>
        <p:cNvPr id="1" name=""/>
        <p:cNvGrpSpPr/>
        <p:nvPr/>
      </p:nvGrpSpPr>
      <p:grpSpPr>
        <a:xfrm>
          <a:off x="0" y="0"/>
          <a:ext cx="0" cy="0"/>
          <a:chOff x="0" y="0"/>
          <a:chExt cx="0" cy="0"/>
        </a:xfrm>
      </p:grpSpPr>
      <p:sp>
        <p:nvSpPr>
          <p:cNvPr id="11" name="Marcador de texto 10"/>
          <p:cNvSpPr>
            <a:spLocks noGrp="1"/>
          </p:cNvSpPr>
          <p:nvPr>
            <p:ph type="body" sz="quarter" idx="13" hasCustomPrompt="1"/>
          </p:nvPr>
        </p:nvSpPr>
        <p:spPr>
          <a:xfrm>
            <a:off x="1147237" y="3306237"/>
            <a:ext cx="9512298" cy="9440334"/>
          </a:xfrm>
        </p:spPr>
        <p:txBody>
          <a:bodyPr anchor="ctr">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solidFill>
                  <a:schemeClr val="tx2"/>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dirty="0"/>
              <a:t>A normal textbox, but don’t write anything in here! Just fill it with a previously used color from the palette, and keep it constant thru the entire presentation. We’ll call this a “Color Box”.</a:t>
            </a:r>
          </a:p>
        </p:txBody>
      </p:sp>
      <p:sp>
        <p:nvSpPr>
          <p:cNvPr id="2" name="Título 1"/>
          <p:cNvSpPr>
            <a:spLocks noGrp="1"/>
          </p:cNvSpPr>
          <p:nvPr>
            <p:ph type="title" hasCustomPrompt="1"/>
          </p:nvPr>
        </p:nvSpPr>
        <p:spPr>
          <a:xfrm>
            <a:off x="11014033" y="3304698"/>
            <a:ext cx="12150770" cy="5415968"/>
          </a:xfrm>
        </p:spPr>
        <p:txBody>
          <a:bodyPr anchor="t"/>
          <a:lstStyle>
            <a:lvl1pPr algn="l">
              <a:lnSpc>
                <a:spcPct val="80000"/>
              </a:lnSpc>
              <a:defRPr sz="10666"/>
            </a:lvl1pPr>
          </a:lstStyle>
          <a:p>
            <a:r>
              <a:rPr lang="en-US" dirty="0"/>
              <a:t>Centered Idea or Presentation Opener</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16214483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texto 11"/>
          <p:cNvSpPr>
            <a:spLocks noGrp="1"/>
          </p:cNvSpPr>
          <p:nvPr>
            <p:ph type="body" sz="quarter" idx="14" hasCustomPrompt="1"/>
          </p:nvPr>
        </p:nvSpPr>
        <p:spPr>
          <a:xfrm>
            <a:off x="5743901" y="5670373"/>
            <a:ext cx="3846818" cy="965582"/>
          </a:xfrm>
        </p:spPr>
        <p:txBody>
          <a:bodyPr anchor="t">
            <a:noAutofit/>
          </a:bodyPr>
          <a:lstStyle>
            <a:lvl1pPr marL="0" indent="0" algn="l">
              <a:buNone/>
              <a:defRPr sz="4266" b="1" i="0" baseline="0"/>
            </a:lvl1pPr>
          </a:lstStyle>
          <a:p>
            <a:pPr lvl="0"/>
            <a:r>
              <a:rPr lang="en-US" dirty="0"/>
              <a:t>Activity #2</a:t>
            </a:r>
          </a:p>
        </p:txBody>
      </p:sp>
      <p:sp>
        <p:nvSpPr>
          <p:cNvPr id="11"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2"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3" name="Marcador de texto 11"/>
          <p:cNvSpPr>
            <a:spLocks noGrp="1"/>
          </p:cNvSpPr>
          <p:nvPr>
            <p:ph type="body" sz="quarter" idx="17" hasCustomPrompt="1"/>
          </p:nvPr>
        </p:nvSpPr>
        <p:spPr>
          <a:xfrm>
            <a:off x="14793293" y="5670373"/>
            <a:ext cx="3846818" cy="965582"/>
          </a:xfrm>
        </p:spPr>
        <p:txBody>
          <a:bodyPr anchor="t">
            <a:noAutofit/>
          </a:bodyPr>
          <a:lstStyle>
            <a:lvl1pPr marL="0" indent="0" algn="l">
              <a:buNone/>
              <a:defRPr sz="4266" b="1" i="0" baseline="0"/>
            </a:lvl1pPr>
          </a:lstStyle>
          <a:p>
            <a:pPr lvl="0"/>
            <a:r>
              <a:rPr lang="en-US" dirty="0"/>
              <a:t>Activity #4</a:t>
            </a:r>
          </a:p>
        </p:txBody>
      </p:sp>
      <p:sp>
        <p:nvSpPr>
          <p:cNvPr id="14"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15" name="Marcador de texto 11"/>
          <p:cNvSpPr>
            <a:spLocks noGrp="1"/>
          </p:cNvSpPr>
          <p:nvPr>
            <p:ph type="body" sz="quarter" idx="19" hasCustomPrompt="1"/>
          </p:nvPr>
        </p:nvSpPr>
        <p:spPr>
          <a:xfrm>
            <a:off x="5743901" y="4993223"/>
            <a:ext cx="3846818" cy="668870"/>
          </a:xfrm>
        </p:spPr>
        <p:txBody>
          <a:bodyPr anchor="b">
            <a:noAutofit/>
          </a:bodyPr>
          <a:lstStyle>
            <a:lvl1pPr marL="0" indent="0" algn="l">
              <a:buNone/>
              <a:defRPr sz="3200" b="1" i="0" baseline="0"/>
            </a:lvl1pPr>
          </a:lstStyle>
          <a:p>
            <a:pPr lvl="0"/>
            <a:r>
              <a:rPr lang="en-US" dirty="0"/>
              <a:t>2</a:t>
            </a:r>
          </a:p>
        </p:txBody>
      </p:sp>
      <p:sp>
        <p:nvSpPr>
          <p:cNvPr id="16"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17"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18" name="Marcador de texto 11"/>
          <p:cNvSpPr>
            <a:spLocks noGrp="1"/>
          </p:cNvSpPr>
          <p:nvPr>
            <p:ph type="body" sz="quarter" idx="22" hasCustomPrompt="1"/>
          </p:nvPr>
        </p:nvSpPr>
        <p:spPr>
          <a:xfrm>
            <a:off x="14793293" y="4993223"/>
            <a:ext cx="3846818" cy="668870"/>
          </a:xfrm>
        </p:spPr>
        <p:txBody>
          <a:bodyPr anchor="b">
            <a:noAutofit/>
          </a:bodyPr>
          <a:lstStyle>
            <a:lvl1pPr marL="0" indent="0" algn="l">
              <a:buNone/>
              <a:defRPr sz="3200" b="1" i="0" baseline="0"/>
            </a:lvl1pPr>
          </a:lstStyle>
          <a:p>
            <a:pPr lvl="0"/>
            <a:r>
              <a:rPr lang="en-US" dirty="0"/>
              <a:t>4</a:t>
            </a:r>
          </a:p>
        </p:txBody>
      </p:sp>
      <p:sp>
        <p:nvSpPr>
          <p:cNvPr id="19"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25" name="Marcador de texto 11"/>
          <p:cNvSpPr>
            <a:spLocks noGrp="1"/>
          </p:cNvSpPr>
          <p:nvPr>
            <p:ph type="body" sz="quarter" idx="24" hasCustomPrompt="1"/>
          </p:nvPr>
        </p:nvSpPr>
        <p:spPr>
          <a:xfrm>
            <a:off x="5743901"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6" name="Marcador de texto 11"/>
          <p:cNvSpPr>
            <a:spLocks noGrp="1"/>
          </p:cNvSpPr>
          <p:nvPr>
            <p:ph type="body" sz="quarter" idx="25" hasCustomPrompt="1"/>
          </p:nvPr>
        </p:nvSpPr>
        <p:spPr>
          <a:xfrm>
            <a:off x="1219205"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7" name="Marcador de texto 11"/>
          <p:cNvSpPr>
            <a:spLocks noGrp="1"/>
          </p:cNvSpPr>
          <p:nvPr>
            <p:ph type="body" sz="quarter" idx="26" hasCustomPrompt="1"/>
          </p:nvPr>
        </p:nvSpPr>
        <p:spPr>
          <a:xfrm>
            <a:off x="10268597"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8" name="Marcador de texto 11"/>
          <p:cNvSpPr>
            <a:spLocks noGrp="1"/>
          </p:cNvSpPr>
          <p:nvPr>
            <p:ph type="body" sz="quarter" idx="27" hasCustomPrompt="1"/>
          </p:nvPr>
        </p:nvSpPr>
        <p:spPr>
          <a:xfrm>
            <a:off x="14793293"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9" name="Marcador de texto 11"/>
          <p:cNvSpPr>
            <a:spLocks noGrp="1"/>
          </p:cNvSpPr>
          <p:nvPr>
            <p:ph type="body" sz="quarter" idx="28" hasCustomPrompt="1"/>
          </p:nvPr>
        </p:nvSpPr>
        <p:spPr>
          <a:xfrm>
            <a:off x="19317987" y="6551283"/>
            <a:ext cx="3846818" cy="3839062"/>
          </a:xfrm>
        </p:spPr>
        <p:txBody>
          <a:bodyPr anchor="t">
            <a:noAutofit/>
          </a:bodyPr>
          <a:lstStyle>
            <a:lvl1pPr marL="0" indent="0" algn="l">
              <a:buNone/>
              <a:defRPr sz="3734" i="0" baseline="0"/>
            </a:lvl1pPr>
          </a:lstStyle>
          <a:p>
            <a:pPr lvl="0"/>
            <a:r>
              <a:rPr lang="en-US" dirty="0"/>
              <a:t>Comments, Timeframe, Names, etc.</a:t>
            </a:r>
          </a:p>
        </p:txBody>
      </p:sp>
      <p:cxnSp>
        <p:nvCxnSpPr>
          <p:cNvPr id="31" name="Conector recto 30"/>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6097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Graphic Agenda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5" name="Marcador de posición de imagen 6"/>
          <p:cNvSpPr>
            <a:spLocks noGrp="1"/>
          </p:cNvSpPr>
          <p:nvPr>
            <p:ph type="pic" sz="quarter" idx="13" hasCustomPrompt="1"/>
          </p:nvPr>
        </p:nvSpPr>
        <p:spPr>
          <a:xfrm>
            <a:off x="1222608" y="6670145"/>
            <a:ext cx="3840000" cy="3762298"/>
          </a:xfrm>
        </p:spPr>
        <p:txBody>
          <a:bodyPr>
            <a:normAutofit/>
          </a:bodyPr>
          <a:lstStyle>
            <a:lvl1pPr marL="0" indent="0" algn="ctr">
              <a:buNone/>
              <a:defRPr sz="2934" baseline="0"/>
            </a:lvl1pPr>
          </a:lstStyle>
          <a:p>
            <a:r>
              <a:rPr lang="en-US" dirty="0"/>
              <a:t>An image, an icon, a photo, etc.</a:t>
            </a:r>
          </a:p>
        </p:txBody>
      </p:sp>
      <p:sp>
        <p:nvSpPr>
          <p:cNvPr id="16" name="Marcador de texto 11"/>
          <p:cNvSpPr>
            <a:spLocks noGrp="1"/>
          </p:cNvSpPr>
          <p:nvPr>
            <p:ph type="body" sz="quarter" idx="14" hasCustomPrompt="1"/>
          </p:nvPr>
        </p:nvSpPr>
        <p:spPr>
          <a:xfrm>
            <a:off x="5754021" y="5670373"/>
            <a:ext cx="3846818" cy="965582"/>
          </a:xfrm>
        </p:spPr>
        <p:txBody>
          <a:bodyPr anchor="t">
            <a:noAutofit/>
          </a:bodyPr>
          <a:lstStyle>
            <a:lvl1pPr marL="0" indent="0" algn="l">
              <a:buNone/>
              <a:defRPr sz="4266" b="1" i="0" baseline="0"/>
            </a:lvl1pPr>
          </a:lstStyle>
          <a:p>
            <a:pPr lvl="0"/>
            <a:r>
              <a:rPr lang="en-US" dirty="0"/>
              <a:t>Activity #2</a:t>
            </a:r>
          </a:p>
        </p:txBody>
      </p:sp>
      <p:sp>
        <p:nvSpPr>
          <p:cNvPr id="17"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8"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9" name="Marcador de texto 11"/>
          <p:cNvSpPr>
            <a:spLocks noGrp="1"/>
          </p:cNvSpPr>
          <p:nvPr>
            <p:ph type="body" sz="quarter" idx="17" hasCustomPrompt="1"/>
          </p:nvPr>
        </p:nvSpPr>
        <p:spPr>
          <a:xfrm>
            <a:off x="14781357" y="5670373"/>
            <a:ext cx="3846818" cy="965582"/>
          </a:xfrm>
        </p:spPr>
        <p:txBody>
          <a:bodyPr anchor="t">
            <a:noAutofit/>
          </a:bodyPr>
          <a:lstStyle>
            <a:lvl1pPr marL="0" indent="0" algn="l">
              <a:buNone/>
              <a:defRPr sz="4266" b="1" i="0" baseline="0"/>
            </a:lvl1pPr>
          </a:lstStyle>
          <a:p>
            <a:pPr lvl="0"/>
            <a:r>
              <a:rPr lang="en-US" dirty="0"/>
              <a:t>Activity #4</a:t>
            </a:r>
          </a:p>
        </p:txBody>
      </p:sp>
      <p:sp>
        <p:nvSpPr>
          <p:cNvPr id="20"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21" name="Marcador de texto 11"/>
          <p:cNvSpPr>
            <a:spLocks noGrp="1"/>
          </p:cNvSpPr>
          <p:nvPr>
            <p:ph type="body" sz="quarter" idx="19" hasCustomPrompt="1"/>
          </p:nvPr>
        </p:nvSpPr>
        <p:spPr>
          <a:xfrm>
            <a:off x="5754021" y="4993223"/>
            <a:ext cx="3846818" cy="668870"/>
          </a:xfrm>
        </p:spPr>
        <p:txBody>
          <a:bodyPr anchor="b">
            <a:noAutofit/>
          </a:bodyPr>
          <a:lstStyle>
            <a:lvl1pPr marL="0" indent="0" algn="l">
              <a:buNone/>
              <a:defRPr sz="3200" b="1" i="0" baseline="0"/>
            </a:lvl1pPr>
          </a:lstStyle>
          <a:p>
            <a:pPr lvl="0"/>
            <a:r>
              <a:rPr lang="en-US" dirty="0"/>
              <a:t>2</a:t>
            </a:r>
          </a:p>
        </p:txBody>
      </p:sp>
      <p:sp>
        <p:nvSpPr>
          <p:cNvPr id="22"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23"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24" name="Marcador de texto 11"/>
          <p:cNvSpPr>
            <a:spLocks noGrp="1"/>
          </p:cNvSpPr>
          <p:nvPr>
            <p:ph type="body" sz="quarter" idx="22" hasCustomPrompt="1"/>
          </p:nvPr>
        </p:nvSpPr>
        <p:spPr>
          <a:xfrm>
            <a:off x="14781357" y="4993223"/>
            <a:ext cx="3846818" cy="668870"/>
          </a:xfrm>
        </p:spPr>
        <p:txBody>
          <a:bodyPr anchor="b">
            <a:noAutofit/>
          </a:bodyPr>
          <a:lstStyle>
            <a:lvl1pPr marL="0" indent="0" algn="l">
              <a:buNone/>
              <a:defRPr sz="3200" b="1" i="0" baseline="0"/>
            </a:lvl1pPr>
          </a:lstStyle>
          <a:p>
            <a:pPr lvl="0"/>
            <a:r>
              <a:rPr lang="en-US" dirty="0"/>
              <a:t>4</a:t>
            </a:r>
          </a:p>
        </p:txBody>
      </p:sp>
      <p:sp>
        <p:nvSpPr>
          <p:cNvPr id="25"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31" name="Marcador de posición de imagen 6"/>
          <p:cNvSpPr>
            <a:spLocks noGrp="1"/>
          </p:cNvSpPr>
          <p:nvPr>
            <p:ph type="pic" sz="quarter" idx="24" hasCustomPrompt="1"/>
          </p:nvPr>
        </p:nvSpPr>
        <p:spPr>
          <a:xfrm>
            <a:off x="5757424" y="6670145"/>
            <a:ext cx="3840000" cy="3762298"/>
          </a:xfrm>
        </p:spPr>
        <p:txBody>
          <a:bodyPr>
            <a:normAutofit/>
          </a:bodyPr>
          <a:lstStyle>
            <a:lvl1pPr marL="0" indent="0" algn="ctr">
              <a:buNone/>
              <a:defRPr sz="2934" baseline="0"/>
            </a:lvl1pPr>
          </a:lstStyle>
          <a:p>
            <a:r>
              <a:rPr lang="en-US" dirty="0"/>
              <a:t>An image, an icon, a photo, etc.</a:t>
            </a:r>
          </a:p>
        </p:txBody>
      </p:sp>
      <p:sp>
        <p:nvSpPr>
          <p:cNvPr id="32" name="Marcador de posición de imagen 6"/>
          <p:cNvSpPr>
            <a:spLocks noGrp="1"/>
          </p:cNvSpPr>
          <p:nvPr>
            <p:ph type="pic" sz="quarter" idx="25" hasCustomPrompt="1"/>
          </p:nvPr>
        </p:nvSpPr>
        <p:spPr>
          <a:xfrm>
            <a:off x="10272000" y="6670145"/>
            <a:ext cx="3840000" cy="3762298"/>
          </a:xfrm>
        </p:spPr>
        <p:txBody>
          <a:bodyPr>
            <a:normAutofit/>
          </a:bodyPr>
          <a:lstStyle>
            <a:lvl1pPr marL="0" indent="0" algn="ctr">
              <a:buNone/>
              <a:defRPr sz="2934" baseline="0"/>
            </a:lvl1pPr>
          </a:lstStyle>
          <a:p>
            <a:r>
              <a:rPr lang="en-US" dirty="0"/>
              <a:t>An image, an icon, a photo, etc.</a:t>
            </a:r>
          </a:p>
        </p:txBody>
      </p:sp>
      <p:sp>
        <p:nvSpPr>
          <p:cNvPr id="33" name="Marcador de posición de imagen 6"/>
          <p:cNvSpPr>
            <a:spLocks noGrp="1"/>
          </p:cNvSpPr>
          <p:nvPr>
            <p:ph type="pic" sz="quarter" idx="26" hasCustomPrompt="1"/>
          </p:nvPr>
        </p:nvSpPr>
        <p:spPr>
          <a:xfrm>
            <a:off x="14784760" y="6670145"/>
            <a:ext cx="3840000" cy="3762298"/>
          </a:xfrm>
        </p:spPr>
        <p:txBody>
          <a:bodyPr>
            <a:normAutofit/>
          </a:bodyPr>
          <a:lstStyle>
            <a:lvl1pPr marL="0" indent="0" algn="ctr">
              <a:buNone/>
              <a:defRPr sz="2934" baseline="0"/>
            </a:lvl1pPr>
          </a:lstStyle>
          <a:p>
            <a:r>
              <a:rPr lang="en-US" dirty="0"/>
              <a:t>An image, an icon, a photo, etc.</a:t>
            </a:r>
          </a:p>
        </p:txBody>
      </p:sp>
      <p:sp>
        <p:nvSpPr>
          <p:cNvPr id="34" name="Marcador de posición de imagen 6"/>
          <p:cNvSpPr>
            <a:spLocks noGrp="1"/>
          </p:cNvSpPr>
          <p:nvPr>
            <p:ph type="pic" sz="quarter" idx="27" hasCustomPrompt="1"/>
          </p:nvPr>
        </p:nvSpPr>
        <p:spPr>
          <a:xfrm>
            <a:off x="19321390" y="6670145"/>
            <a:ext cx="3840000" cy="3762298"/>
          </a:xfrm>
        </p:spPr>
        <p:txBody>
          <a:bodyPr>
            <a:normAutofit/>
          </a:bodyPr>
          <a:lstStyle>
            <a:lvl1pPr marL="0" indent="0" algn="ctr">
              <a:buNone/>
              <a:defRPr sz="2934" baseline="0"/>
            </a:lvl1pPr>
          </a:lstStyle>
          <a:p>
            <a:r>
              <a:rPr lang="en-US" dirty="0"/>
              <a:t>An image, an icon, a photo, etc.</a:t>
            </a:r>
          </a:p>
        </p:txBody>
      </p:sp>
      <p:sp>
        <p:nvSpPr>
          <p:cNvPr id="35" name="Marcador de texto 19"/>
          <p:cNvSpPr>
            <a:spLocks noGrp="1"/>
          </p:cNvSpPr>
          <p:nvPr>
            <p:ph type="body" sz="quarter" idx="28"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5433318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Graphic Agenda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5" name="Marcador de posición de imagen 6"/>
          <p:cNvSpPr>
            <a:spLocks noGrp="1"/>
          </p:cNvSpPr>
          <p:nvPr>
            <p:ph type="pic" sz="quarter" idx="13" hasCustomPrompt="1"/>
          </p:nvPr>
        </p:nvSpPr>
        <p:spPr>
          <a:xfrm>
            <a:off x="1222608" y="3608916"/>
            <a:ext cx="3840000" cy="3762298"/>
          </a:xfrm>
        </p:spPr>
        <p:txBody>
          <a:bodyPr>
            <a:normAutofit/>
          </a:bodyPr>
          <a:lstStyle>
            <a:lvl1pPr marL="0" indent="0" algn="ctr">
              <a:buNone/>
              <a:defRPr sz="2934" baseline="0"/>
            </a:lvl1pPr>
          </a:lstStyle>
          <a:p>
            <a:r>
              <a:rPr lang="en-US" dirty="0"/>
              <a:t>An image, an icon, a photo, etc.</a:t>
            </a:r>
          </a:p>
        </p:txBody>
      </p:sp>
      <p:sp>
        <p:nvSpPr>
          <p:cNvPr id="16" name="Marcador de texto 11"/>
          <p:cNvSpPr>
            <a:spLocks noGrp="1"/>
          </p:cNvSpPr>
          <p:nvPr>
            <p:ph type="body" sz="quarter" idx="14" hasCustomPrompt="1"/>
          </p:nvPr>
        </p:nvSpPr>
        <p:spPr>
          <a:xfrm>
            <a:off x="5754021" y="2609144"/>
            <a:ext cx="3846818" cy="965582"/>
          </a:xfrm>
        </p:spPr>
        <p:txBody>
          <a:bodyPr anchor="t">
            <a:noAutofit/>
          </a:bodyPr>
          <a:lstStyle>
            <a:lvl1pPr marL="0" indent="0" algn="l">
              <a:buNone/>
              <a:defRPr sz="4266" b="1" i="0" baseline="0"/>
            </a:lvl1pPr>
          </a:lstStyle>
          <a:p>
            <a:pPr lvl="0"/>
            <a:r>
              <a:rPr lang="en-US" dirty="0"/>
              <a:t>Activity #2</a:t>
            </a:r>
          </a:p>
        </p:txBody>
      </p:sp>
      <p:sp>
        <p:nvSpPr>
          <p:cNvPr id="17" name="Marcador de texto 11"/>
          <p:cNvSpPr>
            <a:spLocks noGrp="1"/>
          </p:cNvSpPr>
          <p:nvPr>
            <p:ph type="body" sz="quarter" idx="15" hasCustomPrompt="1"/>
          </p:nvPr>
        </p:nvSpPr>
        <p:spPr>
          <a:xfrm>
            <a:off x="1219205" y="2609144"/>
            <a:ext cx="3846818" cy="965582"/>
          </a:xfrm>
        </p:spPr>
        <p:txBody>
          <a:bodyPr anchor="t">
            <a:noAutofit/>
          </a:bodyPr>
          <a:lstStyle>
            <a:lvl1pPr marL="0" indent="0" algn="l">
              <a:buNone/>
              <a:defRPr sz="4266" b="1" i="0" baseline="0"/>
            </a:lvl1pPr>
          </a:lstStyle>
          <a:p>
            <a:pPr lvl="0"/>
            <a:r>
              <a:rPr lang="en-US" dirty="0"/>
              <a:t>Activity #1</a:t>
            </a:r>
          </a:p>
        </p:txBody>
      </p:sp>
      <p:sp>
        <p:nvSpPr>
          <p:cNvPr id="18" name="Marcador de texto 11"/>
          <p:cNvSpPr>
            <a:spLocks noGrp="1"/>
          </p:cNvSpPr>
          <p:nvPr>
            <p:ph type="body" sz="quarter" idx="16" hasCustomPrompt="1"/>
          </p:nvPr>
        </p:nvSpPr>
        <p:spPr>
          <a:xfrm>
            <a:off x="10268597" y="2609144"/>
            <a:ext cx="3846818" cy="965582"/>
          </a:xfrm>
        </p:spPr>
        <p:txBody>
          <a:bodyPr anchor="t">
            <a:noAutofit/>
          </a:bodyPr>
          <a:lstStyle>
            <a:lvl1pPr marL="0" indent="0" algn="l">
              <a:buNone/>
              <a:defRPr sz="4266" b="1" i="0" baseline="0"/>
            </a:lvl1pPr>
          </a:lstStyle>
          <a:p>
            <a:pPr lvl="0"/>
            <a:r>
              <a:rPr lang="en-US" dirty="0"/>
              <a:t>Activity #3</a:t>
            </a:r>
          </a:p>
        </p:txBody>
      </p:sp>
      <p:sp>
        <p:nvSpPr>
          <p:cNvPr id="19" name="Marcador de texto 11"/>
          <p:cNvSpPr>
            <a:spLocks noGrp="1"/>
          </p:cNvSpPr>
          <p:nvPr>
            <p:ph type="body" sz="quarter" idx="17" hasCustomPrompt="1"/>
          </p:nvPr>
        </p:nvSpPr>
        <p:spPr>
          <a:xfrm>
            <a:off x="14781357" y="2609144"/>
            <a:ext cx="3846818" cy="965582"/>
          </a:xfrm>
        </p:spPr>
        <p:txBody>
          <a:bodyPr anchor="t">
            <a:noAutofit/>
          </a:bodyPr>
          <a:lstStyle>
            <a:lvl1pPr marL="0" indent="0" algn="l">
              <a:buNone/>
              <a:defRPr sz="4266" b="1" i="0" baseline="0"/>
            </a:lvl1pPr>
          </a:lstStyle>
          <a:p>
            <a:pPr lvl="0"/>
            <a:r>
              <a:rPr lang="en-US" dirty="0"/>
              <a:t>Activity #4</a:t>
            </a:r>
          </a:p>
        </p:txBody>
      </p:sp>
      <p:sp>
        <p:nvSpPr>
          <p:cNvPr id="20" name="Marcador de texto 11"/>
          <p:cNvSpPr>
            <a:spLocks noGrp="1"/>
          </p:cNvSpPr>
          <p:nvPr>
            <p:ph type="body" sz="quarter" idx="18" hasCustomPrompt="1"/>
          </p:nvPr>
        </p:nvSpPr>
        <p:spPr>
          <a:xfrm>
            <a:off x="19317987" y="2609144"/>
            <a:ext cx="3846818" cy="965582"/>
          </a:xfrm>
        </p:spPr>
        <p:txBody>
          <a:bodyPr anchor="t">
            <a:noAutofit/>
          </a:bodyPr>
          <a:lstStyle>
            <a:lvl1pPr marL="0" indent="0" algn="l">
              <a:buNone/>
              <a:defRPr sz="4266" b="1" i="0" baseline="0"/>
            </a:lvl1pPr>
          </a:lstStyle>
          <a:p>
            <a:pPr lvl="0"/>
            <a:r>
              <a:rPr lang="en-US" dirty="0"/>
              <a:t>Activity #5</a:t>
            </a:r>
          </a:p>
        </p:txBody>
      </p:sp>
      <p:sp>
        <p:nvSpPr>
          <p:cNvPr id="31" name="Marcador de posición de imagen 6"/>
          <p:cNvSpPr>
            <a:spLocks noGrp="1"/>
          </p:cNvSpPr>
          <p:nvPr>
            <p:ph type="pic" sz="quarter" idx="24" hasCustomPrompt="1"/>
          </p:nvPr>
        </p:nvSpPr>
        <p:spPr>
          <a:xfrm>
            <a:off x="5757424" y="3608916"/>
            <a:ext cx="3840000" cy="3762298"/>
          </a:xfrm>
        </p:spPr>
        <p:txBody>
          <a:bodyPr>
            <a:normAutofit/>
          </a:bodyPr>
          <a:lstStyle>
            <a:lvl1pPr marL="0" indent="0" algn="ctr">
              <a:buNone/>
              <a:defRPr sz="2934" baseline="0"/>
            </a:lvl1pPr>
          </a:lstStyle>
          <a:p>
            <a:r>
              <a:rPr lang="en-US" dirty="0"/>
              <a:t>An image, an icon, a photo, etc.</a:t>
            </a:r>
          </a:p>
        </p:txBody>
      </p:sp>
      <p:sp>
        <p:nvSpPr>
          <p:cNvPr id="32" name="Marcador de posición de imagen 6"/>
          <p:cNvSpPr>
            <a:spLocks noGrp="1"/>
          </p:cNvSpPr>
          <p:nvPr>
            <p:ph type="pic" sz="quarter" idx="25" hasCustomPrompt="1"/>
          </p:nvPr>
        </p:nvSpPr>
        <p:spPr>
          <a:xfrm>
            <a:off x="10272000" y="3608916"/>
            <a:ext cx="3840000" cy="3762298"/>
          </a:xfrm>
        </p:spPr>
        <p:txBody>
          <a:bodyPr>
            <a:normAutofit/>
          </a:bodyPr>
          <a:lstStyle>
            <a:lvl1pPr marL="0" indent="0" algn="ctr">
              <a:buNone/>
              <a:defRPr sz="2934" baseline="0"/>
            </a:lvl1pPr>
          </a:lstStyle>
          <a:p>
            <a:r>
              <a:rPr lang="en-US" dirty="0"/>
              <a:t>An image, an icon, a photo, etc.</a:t>
            </a:r>
          </a:p>
        </p:txBody>
      </p:sp>
      <p:sp>
        <p:nvSpPr>
          <p:cNvPr id="33" name="Marcador de posición de imagen 6"/>
          <p:cNvSpPr>
            <a:spLocks noGrp="1"/>
          </p:cNvSpPr>
          <p:nvPr>
            <p:ph type="pic" sz="quarter" idx="26" hasCustomPrompt="1"/>
          </p:nvPr>
        </p:nvSpPr>
        <p:spPr>
          <a:xfrm>
            <a:off x="14784760" y="3608916"/>
            <a:ext cx="3840000" cy="3762298"/>
          </a:xfrm>
        </p:spPr>
        <p:txBody>
          <a:bodyPr>
            <a:normAutofit/>
          </a:bodyPr>
          <a:lstStyle>
            <a:lvl1pPr marL="0" indent="0" algn="ctr">
              <a:buNone/>
              <a:defRPr sz="2934" baseline="0"/>
            </a:lvl1pPr>
          </a:lstStyle>
          <a:p>
            <a:r>
              <a:rPr lang="en-US" dirty="0"/>
              <a:t>An image, an icon, a photo, etc.</a:t>
            </a:r>
          </a:p>
        </p:txBody>
      </p:sp>
      <p:sp>
        <p:nvSpPr>
          <p:cNvPr id="34" name="Marcador de posición de imagen 6"/>
          <p:cNvSpPr>
            <a:spLocks noGrp="1"/>
          </p:cNvSpPr>
          <p:nvPr>
            <p:ph type="pic" sz="quarter" idx="27" hasCustomPrompt="1"/>
          </p:nvPr>
        </p:nvSpPr>
        <p:spPr>
          <a:xfrm>
            <a:off x="19321390" y="3608916"/>
            <a:ext cx="3840000" cy="3762298"/>
          </a:xfrm>
        </p:spPr>
        <p:txBody>
          <a:bodyPr>
            <a:normAutofit/>
          </a:bodyPr>
          <a:lstStyle>
            <a:lvl1pPr marL="0" indent="0" algn="ctr">
              <a:buNone/>
              <a:defRPr sz="2934" baseline="0"/>
            </a:lvl1pPr>
          </a:lstStyle>
          <a:p>
            <a:r>
              <a:rPr lang="en-US" dirty="0"/>
              <a:t>An image, an icon, a photo, etc.</a:t>
            </a:r>
          </a:p>
        </p:txBody>
      </p:sp>
      <p:sp>
        <p:nvSpPr>
          <p:cNvPr id="35" name="Marcador de texto 19"/>
          <p:cNvSpPr>
            <a:spLocks noGrp="1"/>
          </p:cNvSpPr>
          <p:nvPr>
            <p:ph type="body" sz="quarter" idx="28"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6" name="Marcador de posición de imagen 6">
            <a:extLst>
              <a:ext uri="{FF2B5EF4-FFF2-40B4-BE49-F238E27FC236}">
                <a16:creationId xmlns:a16="http://schemas.microsoft.com/office/drawing/2014/main" id="{C95C3485-B7FC-48F1-A70E-9645FB818608}"/>
              </a:ext>
            </a:extLst>
          </p:cNvPr>
          <p:cNvSpPr>
            <a:spLocks noGrp="1"/>
          </p:cNvSpPr>
          <p:nvPr>
            <p:ph type="pic" sz="quarter" idx="29" hasCustomPrompt="1"/>
          </p:nvPr>
        </p:nvSpPr>
        <p:spPr>
          <a:xfrm>
            <a:off x="1219193" y="8780737"/>
            <a:ext cx="3840000" cy="3762298"/>
          </a:xfrm>
        </p:spPr>
        <p:txBody>
          <a:bodyPr>
            <a:normAutofit/>
          </a:bodyPr>
          <a:lstStyle>
            <a:lvl1pPr marL="0" indent="0" algn="ctr">
              <a:buNone/>
              <a:defRPr sz="2934" baseline="0"/>
            </a:lvl1pPr>
          </a:lstStyle>
          <a:p>
            <a:r>
              <a:rPr lang="en-US" dirty="0"/>
              <a:t>An image, an icon, a photo, etc.</a:t>
            </a:r>
          </a:p>
        </p:txBody>
      </p:sp>
      <p:sp>
        <p:nvSpPr>
          <p:cNvPr id="27" name="Marcador de texto 11">
            <a:extLst>
              <a:ext uri="{FF2B5EF4-FFF2-40B4-BE49-F238E27FC236}">
                <a16:creationId xmlns:a16="http://schemas.microsoft.com/office/drawing/2014/main" id="{E7DE22DD-EA58-421B-99A1-63EE5FD99065}"/>
              </a:ext>
            </a:extLst>
          </p:cNvPr>
          <p:cNvSpPr>
            <a:spLocks noGrp="1"/>
          </p:cNvSpPr>
          <p:nvPr>
            <p:ph type="body" sz="quarter" idx="30" hasCustomPrompt="1"/>
          </p:nvPr>
        </p:nvSpPr>
        <p:spPr>
          <a:xfrm>
            <a:off x="5750606" y="7780965"/>
            <a:ext cx="3846818" cy="965582"/>
          </a:xfrm>
        </p:spPr>
        <p:txBody>
          <a:bodyPr anchor="t">
            <a:noAutofit/>
          </a:bodyPr>
          <a:lstStyle>
            <a:lvl1pPr marL="0" indent="0" algn="l">
              <a:buNone/>
              <a:defRPr sz="4266" b="1" i="0" baseline="0"/>
            </a:lvl1pPr>
          </a:lstStyle>
          <a:p>
            <a:pPr lvl="0"/>
            <a:r>
              <a:rPr lang="en-US" dirty="0"/>
              <a:t>Activity #7</a:t>
            </a:r>
          </a:p>
        </p:txBody>
      </p:sp>
      <p:sp>
        <p:nvSpPr>
          <p:cNvPr id="28" name="Marcador de texto 11">
            <a:extLst>
              <a:ext uri="{FF2B5EF4-FFF2-40B4-BE49-F238E27FC236}">
                <a16:creationId xmlns:a16="http://schemas.microsoft.com/office/drawing/2014/main" id="{F8ADE46C-E73B-4DCF-BA5D-BC4979FCB6E4}"/>
              </a:ext>
            </a:extLst>
          </p:cNvPr>
          <p:cNvSpPr>
            <a:spLocks noGrp="1"/>
          </p:cNvSpPr>
          <p:nvPr>
            <p:ph type="body" sz="quarter" idx="31" hasCustomPrompt="1"/>
          </p:nvPr>
        </p:nvSpPr>
        <p:spPr>
          <a:xfrm>
            <a:off x="1215790" y="7780965"/>
            <a:ext cx="3846818" cy="965582"/>
          </a:xfrm>
        </p:spPr>
        <p:txBody>
          <a:bodyPr anchor="t">
            <a:noAutofit/>
          </a:bodyPr>
          <a:lstStyle>
            <a:lvl1pPr marL="0" indent="0" algn="l">
              <a:buNone/>
              <a:defRPr sz="4266" b="1" i="0" baseline="0"/>
            </a:lvl1pPr>
          </a:lstStyle>
          <a:p>
            <a:pPr lvl="0"/>
            <a:r>
              <a:rPr lang="en-US" dirty="0"/>
              <a:t>Activity #6</a:t>
            </a:r>
          </a:p>
        </p:txBody>
      </p:sp>
      <p:sp>
        <p:nvSpPr>
          <p:cNvPr id="29" name="Marcador de texto 11">
            <a:extLst>
              <a:ext uri="{FF2B5EF4-FFF2-40B4-BE49-F238E27FC236}">
                <a16:creationId xmlns:a16="http://schemas.microsoft.com/office/drawing/2014/main" id="{25FE3972-2914-4F50-8BA3-C3D11292661C}"/>
              </a:ext>
            </a:extLst>
          </p:cNvPr>
          <p:cNvSpPr>
            <a:spLocks noGrp="1"/>
          </p:cNvSpPr>
          <p:nvPr>
            <p:ph type="body" sz="quarter" idx="32" hasCustomPrompt="1"/>
          </p:nvPr>
        </p:nvSpPr>
        <p:spPr>
          <a:xfrm>
            <a:off x="10265182" y="7780965"/>
            <a:ext cx="3846818" cy="965582"/>
          </a:xfrm>
        </p:spPr>
        <p:txBody>
          <a:bodyPr anchor="t">
            <a:noAutofit/>
          </a:bodyPr>
          <a:lstStyle>
            <a:lvl1pPr marL="0" indent="0" algn="l">
              <a:buNone/>
              <a:defRPr sz="4266" b="1" i="0" baseline="0"/>
            </a:lvl1pPr>
          </a:lstStyle>
          <a:p>
            <a:pPr lvl="0"/>
            <a:r>
              <a:rPr lang="en-US" dirty="0"/>
              <a:t>Activity #8</a:t>
            </a:r>
          </a:p>
        </p:txBody>
      </p:sp>
      <p:sp>
        <p:nvSpPr>
          <p:cNvPr id="30" name="Marcador de texto 11">
            <a:extLst>
              <a:ext uri="{FF2B5EF4-FFF2-40B4-BE49-F238E27FC236}">
                <a16:creationId xmlns:a16="http://schemas.microsoft.com/office/drawing/2014/main" id="{5304982E-FA64-4ECA-8EA3-0B4EEC316F06}"/>
              </a:ext>
            </a:extLst>
          </p:cNvPr>
          <p:cNvSpPr>
            <a:spLocks noGrp="1"/>
          </p:cNvSpPr>
          <p:nvPr>
            <p:ph type="body" sz="quarter" idx="33" hasCustomPrompt="1"/>
          </p:nvPr>
        </p:nvSpPr>
        <p:spPr>
          <a:xfrm>
            <a:off x="14777942" y="7780965"/>
            <a:ext cx="3846818" cy="965582"/>
          </a:xfrm>
        </p:spPr>
        <p:txBody>
          <a:bodyPr anchor="t">
            <a:noAutofit/>
          </a:bodyPr>
          <a:lstStyle>
            <a:lvl1pPr marL="0" indent="0" algn="l">
              <a:buNone/>
              <a:defRPr sz="4266" b="1" i="0" baseline="0"/>
            </a:lvl1pPr>
          </a:lstStyle>
          <a:p>
            <a:pPr lvl="0"/>
            <a:r>
              <a:rPr lang="en-US" dirty="0"/>
              <a:t>Activity #9</a:t>
            </a:r>
          </a:p>
        </p:txBody>
      </p:sp>
      <p:sp>
        <p:nvSpPr>
          <p:cNvPr id="36" name="Marcador de texto 11">
            <a:extLst>
              <a:ext uri="{FF2B5EF4-FFF2-40B4-BE49-F238E27FC236}">
                <a16:creationId xmlns:a16="http://schemas.microsoft.com/office/drawing/2014/main" id="{17E698FB-FB88-4407-9C0D-7F2B6D2D332F}"/>
              </a:ext>
            </a:extLst>
          </p:cNvPr>
          <p:cNvSpPr>
            <a:spLocks noGrp="1"/>
          </p:cNvSpPr>
          <p:nvPr>
            <p:ph type="body" sz="quarter" idx="34" hasCustomPrompt="1"/>
          </p:nvPr>
        </p:nvSpPr>
        <p:spPr>
          <a:xfrm>
            <a:off x="19314572" y="7780965"/>
            <a:ext cx="3846818" cy="965582"/>
          </a:xfrm>
        </p:spPr>
        <p:txBody>
          <a:bodyPr anchor="t">
            <a:noAutofit/>
          </a:bodyPr>
          <a:lstStyle>
            <a:lvl1pPr marL="0" indent="0" algn="l">
              <a:buNone/>
              <a:defRPr sz="4266" b="1" i="0" baseline="0"/>
            </a:lvl1pPr>
          </a:lstStyle>
          <a:p>
            <a:pPr lvl="0"/>
            <a:r>
              <a:rPr lang="en-US" dirty="0"/>
              <a:t>Activity #10</a:t>
            </a:r>
          </a:p>
        </p:txBody>
      </p:sp>
      <p:sp>
        <p:nvSpPr>
          <p:cNvPr id="37" name="Marcador de posición de imagen 6">
            <a:extLst>
              <a:ext uri="{FF2B5EF4-FFF2-40B4-BE49-F238E27FC236}">
                <a16:creationId xmlns:a16="http://schemas.microsoft.com/office/drawing/2014/main" id="{6E9373B7-AAE7-4B07-B6CD-0179E7E5C765}"/>
              </a:ext>
            </a:extLst>
          </p:cNvPr>
          <p:cNvSpPr>
            <a:spLocks noGrp="1"/>
          </p:cNvSpPr>
          <p:nvPr>
            <p:ph type="pic" sz="quarter" idx="35" hasCustomPrompt="1"/>
          </p:nvPr>
        </p:nvSpPr>
        <p:spPr>
          <a:xfrm>
            <a:off x="5754009" y="8780737"/>
            <a:ext cx="3840000" cy="3762298"/>
          </a:xfrm>
        </p:spPr>
        <p:txBody>
          <a:bodyPr>
            <a:normAutofit/>
          </a:bodyPr>
          <a:lstStyle>
            <a:lvl1pPr marL="0" indent="0" algn="ctr">
              <a:buNone/>
              <a:defRPr sz="2934" baseline="0"/>
            </a:lvl1pPr>
          </a:lstStyle>
          <a:p>
            <a:r>
              <a:rPr lang="en-US" dirty="0"/>
              <a:t>An image, an icon, a photo, etc.</a:t>
            </a:r>
          </a:p>
        </p:txBody>
      </p:sp>
      <p:sp>
        <p:nvSpPr>
          <p:cNvPr id="38" name="Marcador de posición de imagen 6">
            <a:extLst>
              <a:ext uri="{FF2B5EF4-FFF2-40B4-BE49-F238E27FC236}">
                <a16:creationId xmlns:a16="http://schemas.microsoft.com/office/drawing/2014/main" id="{2DBA4745-EC17-466F-972C-8AD0D7237AAC}"/>
              </a:ext>
            </a:extLst>
          </p:cNvPr>
          <p:cNvSpPr>
            <a:spLocks noGrp="1"/>
          </p:cNvSpPr>
          <p:nvPr>
            <p:ph type="pic" sz="quarter" idx="36" hasCustomPrompt="1"/>
          </p:nvPr>
        </p:nvSpPr>
        <p:spPr>
          <a:xfrm>
            <a:off x="10268585" y="8780737"/>
            <a:ext cx="3840000" cy="3762298"/>
          </a:xfrm>
        </p:spPr>
        <p:txBody>
          <a:bodyPr>
            <a:normAutofit/>
          </a:bodyPr>
          <a:lstStyle>
            <a:lvl1pPr marL="0" indent="0" algn="ctr">
              <a:buNone/>
              <a:defRPr sz="2934" baseline="0"/>
            </a:lvl1pPr>
          </a:lstStyle>
          <a:p>
            <a:r>
              <a:rPr lang="en-US" dirty="0"/>
              <a:t>An image, an icon, a photo, etc.</a:t>
            </a:r>
          </a:p>
        </p:txBody>
      </p:sp>
      <p:sp>
        <p:nvSpPr>
          <p:cNvPr id="39" name="Marcador de posición de imagen 6">
            <a:extLst>
              <a:ext uri="{FF2B5EF4-FFF2-40B4-BE49-F238E27FC236}">
                <a16:creationId xmlns:a16="http://schemas.microsoft.com/office/drawing/2014/main" id="{F203A319-E692-4A33-92E9-732978AFF45E}"/>
              </a:ext>
            </a:extLst>
          </p:cNvPr>
          <p:cNvSpPr>
            <a:spLocks noGrp="1"/>
          </p:cNvSpPr>
          <p:nvPr>
            <p:ph type="pic" sz="quarter" idx="37" hasCustomPrompt="1"/>
          </p:nvPr>
        </p:nvSpPr>
        <p:spPr>
          <a:xfrm>
            <a:off x="14781345" y="8780737"/>
            <a:ext cx="3840000" cy="3762298"/>
          </a:xfrm>
        </p:spPr>
        <p:txBody>
          <a:bodyPr>
            <a:normAutofit/>
          </a:bodyPr>
          <a:lstStyle>
            <a:lvl1pPr marL="0" indent="0" algn="ctr">
              <a:buNone/>
              <a:defRPr sz="2934" baseline="0"/>
            </a:lvl1pPr>
          </a:lstStyle>
          <a:p>
            <a:r>
              <a:rPr lang="en-US" dirty="0"/>
              <a:t>An image, an icon, a photo, etc.</a:t>
            </a:r>
          </a:p>
        </p:txBody>
      </p:sp>
      <p:sp>
        <p:nvSpPr>
          <p:cNvPr id="40" name="Marcador de posición de imagen 6">
            <a:extLst>
              <a:ext uri="{FF2B5EF4-FFF2-40B4-BE49-F238E27FC236}">
                <a16:creationId xmlns:a16="http://schemas.microsoft.com/office/drawing/2014/main" id="{E0F8FEFA-6DBC-4C95-BD22-28DD10139F17}"/>
              </a:ext>
            </a:extLst>
          </p:cNvPr>
          <p:cNvSpPr>
            <a:spLocks noGrp="1"/>
          </p:cNvSpPr>
          <p:nvPr>
            <p:ph type="pic" sz="quarter" idx="38" hasCustomPrompt="1"/>
          </p:nvPr>
        </p:nvSpPr>
        <p:spPr>
          <a:xfrm>
            <a:off x="19317975" y="8780737"/>
            <a:ext cx="3840000" cy="3762298"/>
          </a:xfrm>
        </p:spPr>
        <p:txBody>
          <a:bodyPr>
            <a:normAutofit/>
          </a:bodyPr>
          <a:lstStyle>
            <a:lvl1pPr marL="0" indent="0" algn="ctr">
              <a:buNone/>
              <a:defRPr sz="2934" baseline="0"/>
            </a:lvl1pPr>
          </a:lstStyle>
          <a:p>
            <a:r>
              <a:rPr lang="en-US" dirty="0"/>
              <a:t>An image, an icon, a photo, etc.</a:t>
            </a:r>
          </a:p>
        </p:txBody>
      </p:sp>
    </p:spTree>
    <p:extLst>
      <p:ext uri="{BB962C8B-B14F-4D97-AF65-F5344CB8AC3E}">
        <p14:creationId xmlns:p14="http://schemas.microsoft.com/office/powerpoint/2010/main" val="24595482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raphic Agenda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3" y="326115"/>
            <a:ext cx="21942190" cy="1655182"/>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5" name="Marcador de posición de imagen 6"/>
          <p:cNvSpPr>
            <a:spLocks noGrp="1"/>
          </p:cNvSpPr>
          <p:nvPr>
            <p:ph type="pic" sz="quarter" idx="13" hasCustomPrompt="1"/>
          </p:nvPr>
        </p:nvSpPr>
        <p:spPr>
          <a:xfrm>
            <a:off x="1222608" y="6670145"/>
            <a:ext cx="3840000" cy="3762298"/>
          </a:xfrm>
        </p:spPr>
        <p:txBody>
          <a:bodyPr>
            <a:normAutofit/>
          </a:bodyPr>
          <a:lstStyle>
            <a:lvl1pPr marL="0" indent="0" algn="ctr">
              <a:buNone/>
              <a:defRPr sz="2934" baseline="0"/>
            </a:lvl1pPr>
          </a:lstStyle>
          <a:p>
            <a:r>
              <a:rPr lang="en-US" dirty="0"/>
              <a:t>An image, an icon, a photo, etc.</a:t>
            </a:r>
          </a:p>
        </p:txBody>
      </p:sp>
      <p:sp>
        <p:nvSpPr>
          <p:cNvPr id="16" name="Marcador de texto 11"/>
          <p:cNvSpPr>
            <a:spLocks noGrp="1"/>
          </p:cNvSpPr>
          <p:nvPr>
            <p:ph type="body" sz="quarter" idx="14" hasCustomPrompt="1"/>
          </p:nvPr>
        </p:nvSpPr>
        <p:spPr>
          <a:xfrm>
            <a:off x="5754021" y="5670373"/>
            <a:ext cx="3846818" cy="965582"/>
          </a:xfrm>
        </p:spPr>
        <p:txBody>
          <a:bodyPr anchor="t">
            <a:noAutofit/>
          </a:bodyPr>
          <a:lstStyle>
            <a:lvl1pPr marL="0" indent="0" algn="l">
              <a:buNone/>
              <a:defRPr sz="4266" b="1" i="0" baseline="0"/>
            </a:lvl1pPr>
          </a:lstStyle>
          <a:p>
            <a:pPr lvl="0"/>
            <a:r>
              <a:rPr lang="en-US" dirty="0"/>
              <a:t>Activity #2</a:t>
            </a:r>
          </a:p>
        </p:txBody>
      </p:sp>
      <p:sp>
        <p:nvSpPr>
          <p:cNvPr id="17"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8"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9" name="Marcador de texto 11"/>
          <p:cNvSpPr>
            <a:spLocks noGrp="1"/>
          </p:cNvSpPr>
          <p:nvPr>
            <p:ph type="body" sz="quarter" idx="17" hasCustomPrompt="1"/>
          </p:nvPr>
        </p:nvSpPr>
        <p:spPr>
          <a:xfrm>
            <a:off x="14781357" y="5670373"/>
            <a:ext cx="3846818" cy="965582"/>
          </a:xfrm>
        </p:spPr>
        <p:txBody>
          <a:bodyPr anchor="t">
            <a:noAutofit/>
          </a:bodyPr>
          <a:lstStyle>
            <a:lvl1pPr marL="0" indent="0" algn="l">
              <a:buNone/>
              <a:defRPr sz="4266" b="1" i="0" baseline="0"/>
            </a:lvl1pPr>
          </a:lstStyle>
          <a:p>
            <a:pPr lvl="0"/>
            <a:r>
              <a:rPr lang="en-US" dirty="0"/>
              <a:t>Activity #4</a:t>
            </a:r>
          </a:p>
        </p:txBody>
      </p:sp>
      <p:sp>
        <p:nvSpPr>
          <p:cNvPr id="20"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21" name="Marcador de texto 11"/>
          <p:cNvSpPr>
            <a:spLocks noGrp="1"/>
          </p:cNvSpPr>
          <p:nvPr>
            <p:ph type="body" sz="quarter" idx="19" hasCustomPrompt="1"/>
          </p:nvPr>
        </p:nvSpPr>
        <p:spPr>
          <a:xfrm>
            <a:off x="5754021" y="4993223"/>
            <a:ext cx="3846818" cy="668870"/>
          </a:xfrm>
        </p:spPr>
        <p:txBody>
          <a:bodyPr anchor="b">
            <a:noAutofit/>
          </a:bodyPr>
          <a:lstStyle>
            <a:lvl1pPr marL="0" indent="0" algn="l">
              <a:buNone/>
              <a:defRPr sz="3200" b="1" i="0" baseline="0"/>
            </a:lvl1pPr>
          </a:lstStyle>
          <a:p>
            <a:pPr lvl="0"/>
            <a:r>
              <a:rPr lang="en-US" dirty="0"/>
              <a:t>2</a:t>
            </a:r>
          </a:p>
        </p:txBody>
      </p:sp>
      <p:sp>
        <p:nvSpPr>
          <p:cNvPr id="22"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23"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24" name="Marcador de texto 11"/>
          <p:cNvSpPr>
            <a:spLocks noGrp="1"/>
          </p:cNvSpPr>
          <p:nvPr>
            <p:ph type="body" sz="quarter" idx="22" hasCustomPrompt="1"/>
          </p:nvPr>
        </p:nvSpPr>
        <p:spPr>
          <a:xfrm>
            <a:off x="14781357" y="4993223"/>
            <a:ext cx="3846818" cy="668870"/>
          </a:xfrm>
        </p:spPr>
        <p:txBody>
          <a:bodyPr anchor="b">
            <a:noAutofit/>
          </a:bodyPr>
          <a:lstStyle>
            <a:lvl1pPr marL="0" indent="0" algn="l">
              <a:buNone/>
              <a:defRPr sz="3200" b="1" i="0" baseline="0"/>
            </a:lvl1pPr>
          </a:lstStyle>
          <a:p>
            <a:pPr lvl="0"/>
            <a:r>
              <a:rPr lang="en-US" dirty="0"/>
              <a:t>4</a:t>
            </a:r>
          </a:p>
        </p:txBody>
      </p:sp>
      <p:sp>
        <p:nvSpPr>
          <p:cNvPr id="25"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31" name="Marcador de posición de imagen 6"/>
          <p:cNvSpPr>
            <a:spLocks noGrp="1"/>
          </p:cNvSpPr>
          <p:nvPr>
            <p:ph type="pic" sz="quarter" idx="24" hasCustomPrompt="1"/>
          </p:nvPr>
        </p:nvSpPr>
        <p:spPr>
          <a:xfrm>
            <a:off x="5757424" y="6670145"/>
            <a:ext cx="3840000" cy="3762298"/>
          </a:xfrm>
        </p:spPr>
        <p:txBody>
          <a:bodyPr>
            <a:normAutofit/>
          </a:bodyPr>
          <a:lstStyle>
            <a:lvl1pPr marL="0" indent="0" algn="ctr">
              <a:buNone/>
              <a:defRPr sz="2934" baseline="0"/>
            </a:lvl1pPr>
          </a:lstStyle>
          <a:p>
            <a:r>
              <a:rPr lang="en-US" dirty="0"/>
              <a:t>An image, an icon, a photo, etc.</a:t>
            </a:r>
          </a:p>
        </p:txBody>
      </p:sp>
      <p:sp>
        <p:nvSpPr>
          <p:cNvPr id="32" name="Marcador de posición de imagen 6"/>
          <p:cNvSpPr>
            <a:spLocks noGrp="1"/>
          </p:cNvSpPr>
          <p:nvPr>
            <p:ph type="pic" sz="quarter" idx="25" hasCustomPrompt="1"/>
          </p:nvPr>
        </p:nvSpPr>
        <p:spPr>
          <a:xfrm>
            <a:off x="10272000" y="6670145"/>
            <a:ext cx="3840000" cy="3762298"/>
          </a:xfrm>
        </p:spPr>
        <p:txBody>
          <a:bodyPr>
            <a:normAutofit/>
          </a:bodyPr>
          <a:lstStyle>
            <a:lvl1pPr marL="0" indent="0" algn="ctr">
              <a:buNone/>
              <a:defRPr sz="2934" baseline="0"/>
            </a:lvl1pPr>
          </a:lstStyle>
          <a:p>
            <a:r>
              <a:rPr lang="en-US" dirty="0"/>
              <a:t>An image, an icon, a photo, etc.</a:t>
            </a:r>
          </a:p>
        </p:txBody>
      </p:sp>
      <p:sp>
        <p:nvSpPr>
          <p:cNvPr id="33" name="Marcador de posición de imagen 6"/>
          <p:cNvSpPr>
            <a:spLocks noGrp="1"/>
          </p:cNvSpPr>
          <p:nvPr>
            <p:ph type="pic" sz="quarter" idx="26" hasCustomPrompt="1"/>
          </p:nvPr>
        </p:nvSpPr>
        <p:spPr>
          <a:xfrm>
            <a:off x="14784760" y="6670145"/>
            <a:ext cx="3840000" cy="3762298"/>
          </a:xfrm>
        </p:spPr>
        <p:txBody>
          <a:bodyPr>
            <a:normAutofit/>
          </a:bodyPr>
          <a:lstStyle>
            <a:lvl1pPr marL="0" indent="0" algn="ctr">
              <a:buNone/>
              <a:defRPr sz="2934" baseline="0"/>
            </a:lvl1pPr>
          </a:lstStyle>
          <a:p>
            <a:r>
              <a:rPr lang="en-US" dirty="0"/>
              <a:t>An image, an icon, a photo, etc.</a:t>
            </a:r>
          </a:p>
        </p:txBody>
      </p:sp>
      <p:sp>
        <p:nvSpPr>
          <p:cNvPr id="34" name="Marcador de posición de imagen 6"/>
          <p:cNvSpPr>
            <a:spLocks noGrp="1"/>
          </p:cNvSpPr>
          <p:nvPr>
            <p:ph type="pic" sz="quarter" idx="27" hasCustomPrompt="1"/>
          </p:nvPr>
        </p:nvSpPr>
        <p:spPr>
          <a:xfrm>
            <a:off x="19321390" y="6670145"/>
            <a:ext cx="3840000" cy="3762298"/>
          </a:xfrm>
        </p:spPr>
        <p:txBody>
          <a:bodyPr>
            <a:normAutofit/>
          </a:bodyPr>
          <a:lstStyle>
            <a:lvl1pPr marL="0" indent="0" algn="ctr">
              <a:buNone/>
              <a:defRPr sz="2934" baseline="0"/>
            </a:lvl1pPr>
          </a:lstStyle>
          <a:p>
            <a:r>
              <a:rPr lang="en-US" dirty="0"/>
              <a:t>An image, an icon, a photo, etc.</a:t>
            </a:r>
          </a:p>
        </p:txBody>
      </p:sp>
      <p:cxnSp>
        <p:nvCxnSpPr>
          <p:cNvPr id="36" name="Conector recto 35"/>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393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meline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Timeline</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6" name="Conector recto 5"/>
          <p:cNvCxnSpPr/>
          <p:nvPr/>
        </p:nvCxnSpPr>
        <p:spPr>
          <a:xfrm>
            <a:off x="1192327" y="7757976"/>
            <a:ext cx="3743994" cy="0"/>
          </a:xfrm>
          <a:prstGeom prst="line">
            <a:avLst/>
          </a:prstGeom>
          <a:ln w="57150" cmpd="sng">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a:off x="4838023"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8483719"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12129415"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15775111"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a:off x="19420807"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V="1">
            <a:off x="1219200" y="5660357"/>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Marcador de texto 11"/>
          <p:cNvSpPr>
            <a:spLocks noGrp="1"/>
          </p:cNvSpPr>
          <p:nvPr>
            <p:ph type="body" sz="quarter" idx="15" hasCustomPrompt="1"/>
          </p:nvPr>
        </p:nvSpPr>
        <p:spPr>
          <a:xfrm>
            <a:off x="1219201" y="5617514"/>
            <a:ext cx="3618822" cy="723224"/>
          </a:xfrm>
        </p:spPr>
        <p:txBody>
          <a:bodyPr anchor="ctr">
            <a:noAutofit/>
          </a:bodyPr>
          <a:lstStyle>
            <a:lvl1pPr marL="0" indent="0" algn="ctr">
              <a:buNone/>
              <a:defRPr sz="3734" b="1" i="0" baseline="0"/>
            </a:lvl1pPr>
          </a:lstStyle>
          <a:p>
            <a:pPr lvl="0"/>
            <a:r>
              <a:rPr lang="en-US" dirty="0"/>
              <a:t>Date #1</a:t>
            </a:r>
          </a:p>
        </p:txBody>
      </p:sp>
      <p:sp>
        <p:nvSpPr>
          <p:cNvPr id="24" name="Marcador de texto 11"/>
          <p:cNvSpPr>
            <a:spLocks noGrp="1"/>
          </p:cNvSpPr>
          <p:nvPr>
            <p:ph type="body" sz="quarter" idx="25" hasCustomPrompt="1"/>
          </p:nvPr>
        </p:nvSpPr>
        <p:spPr>
          <a:xfrm>
            <a:off x="1219201"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27" name="Conector recto 26"/>
          <p:cNvCxnSpPr/>
          <p:nvPr/>
        </p:nvCxnSpPr>
        <p:spPr>
          <a:xfrm flipV="1">
            <a:off x="8585218" y="6369065"/>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8" name="Marcador de texto 11"/>
          <p:cNvSpPr>
            <a:spLocks noGrp="1"/>
          </p:cNvSpPr>
          <p:nvPr>
            <p:ph type="body" sz="quarter" idx="28" hasCustomPrompt="1"/>
          </p:nvPr>
        </p:nvSpPr>
        <p:spPr>
          <a:xfrm>
            <a:off x="6775809" y="5617514"/>
            <a:ext cx="3618822" cy="723224"/>
          </a:xfrm>
        </p:spPr>
        <p:txBody>
          <a:bodyPr anchor="ctr">
            <a:noAutofit/>
          </a:bodyPr>
          <a:lstStyle>
            <a:lvl1pPr marL="0" indent="0" algn="ctr">
              <a:buNone/>
              <a:defRPr sz="3734" b="1" i="0" baseline="0"/>
            </a:lvl1pPr>
          </a:lstStyle>
          <a:p>
            <a:pPr lvl="0"/>
            <a:r>
              <a:rPr lang="en-US" dirty="0"/>
              <a:t>Date #3</a:t>
            </a:r>
          </a:p>
        </p:txBody>
      </p:sp>
      <p:sp>
        <p:nvSpPr>
          <p:cNvPr id="29" name="Marcador de texto 11"/>
          <p:cNvSpPr>
            <a:spLocks noGrp="1"/>
          </p:cNvSpPr>
          <p:nvPr>
            <p:ph type="body" sz="quarter" idx="29" hasCustomPrompt="1"/>
          </p:nvPr>
        </p:nvSpPr>
        <p:spPr>
          <a:xfrm>
            <a:off x="6775809"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0" name="Conector recto 29"/>
          <p:cNvCxnSpPr/>
          <p:nvPr/>
        </p:nvCxnSpPr>
        <p:spPr>
          <a:xfrm flipV="1">
            <a:off x="15876610" y="6369065"/>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1" name="Marcador de texto 11"/>
          <p:cNvSpPr>
            <a:spLocks noGrp="1"/>
          </p:cNvSpPr>
          <p:nvPr>
            <p:ph type="body" sz="quarter" idx="30" hasCustomPrompt="1"/>
          </p:nvPr>
        </p:nvSpPr>
        <p:spPr>
          <a:xfrm>
            <a:off x="14067201" y="5617514"/>
            <a:ext cx="3618822" cy="723224"/>
          </a:xfrm>
        </p:spPr>
        <p:txBody>
          <a:bodyPr anchor="ctr">
            <a:noAutofit/>
          </a:bodyPr>
          <a:lstStyle>
            <a:lvl1pPr marL="0" indent="0" algn="ctr">
              <a:buNone/>
              <a:defRPr sz="3734" b="1" i="0" baseline="0"/>
            </a:lvl1pPr>
          </a:lstStyle>
          <a:p>
            <a:pPr lvl="0"/>
            <a:r>
              <a:rPr lang="en-US" dirty="0"/>
              <a:t>Date #5</a:t>
            </a:r>
          </a:p>
        </p:txBody>
      </p:sp>
      <p:sp>
        <p:nvSpPr>
          <p:cNvPr id="32" name="Marcador de texto 11"/>
          <p:cNvSpPr>
            <a:spLocks noGrp="1"/>
          </p:cNvSpPr>
          <p:nvPr>
            <p:ph type="body" sz="quarter" idx="31" hasCustomPrompt="1"/>
          </p:nvPr>
        </p:nvSpPr>
        <p:spPr>
          <a:xfrm>
            <a:off x="14067201"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3" name="Conector recto 32"/>
          <p:cNvCxnSpPr/>
          <p:nvPr/>
        </p:nvCxnSpPr>
        <p:spPr>
          <a:xfrm flipV="1">
            <a:off x="4939522" y="7980187"/>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4" name="Marcador de texto 11"/>
          <p:cNvSpPr>
            <a:spLocks noGrp="1"/>
          </p:cNvSpPr>
          <p:nvPr>
            <p:ph type="body" sz="quarter" idx="32" hasCustomPrompt="1"/>
          </p:nvPr>
        </p:nvSpPr>
        <p:spPr>
          <a:xfrm>
            <a:off x="3130113" y="9090522"/>
            <a:ext cx="3618822" cy="723224"/>
          </a:xfrm>
        </p:spPr>
        <p:txBody>
          <a:bodyPr anchor="ctr">
            <a:noAutofit/>
          </a:bodyPr>
          <a:lstStyle>
            <a:lvl1pPr marL="0" indent="0" algn="ctr">
              <a:buNone/>
              <a:defRPr sz="3734" b="1" i="0" baseline="0"/>
            </a:lvl1pPr>
          </a:lstStyle>
          <a:p>
            <a:pPr lvl="0"/>
            <a:r>
              <a:rPr lang="en-US" dirty="0"/>
              <a:t>Date #2</a:t>
            </a:r>
          </a:p>
        </p:txBody>
      </p:sp>
      <p:sp>
        <p:nvSpPr>
          <p:cNvPr id="35" name="Marcador de texto 11"/>
          <p:cNvSpPr>
            <a:spLocks noGrp="1"/>
          </p:cNvSpPr>
          <p:nvPr>
            <p:ph type="body" sz="quarter" idx="33" hasCustomPrompt="1"/>
          </p:nvPr>
        </p:nvSpPr>
        <p:spPr>
          <a:xfrm>
            <a:off x="3130113" y="9767068"/>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6" name="Conector recto 35"/>
          <p:cNvCxnSpPr/>
          <p:nvPr/>
        </p:nvCxnSpPr>
        <p:spPr>
          <a:xfrm flipV="1">
            <a:off x="12230914" y="7980187"/>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7" name="Marcador de texto 11"/>
          <p:cNvSpPr>
            <a:spLocks noGrp="1"/>
          </p:cNvSpPr>
          <p:nvPr>
            <p:ph type="body" sz="quarter" idx="34" hasCustomPrompt="1"/>
          </p:nvPr>
        </p:nvSpPr>
        <p:spPr>
          <a:xfrm>
            <a:off x="10421505" y="9090522"/>
            <a:ext cx="3618822" cy="723224"/>
          </a:xfrm>
        </p:spPr>
        <p:txBody>
          <a:bodyPr anchor="ctr">
            <a:noAutofit/>
          </a:bodyPr>
          <a:lstStyle>
            <a:lvl1pPr marL="0" indent="0" algn="ctr">
              <a:buNone/>
              <a:defRPr sz="3734" b="1" i="0" baseline="0"/>
            </a:lvl1pPr>
          </a:lstStyle>
          <a:p>
            <a:pPr lvl="0"/>
            <a:r>
              <a:rPr lang="en-US" dirty="0"/>
              <a:t>Date #4</a:t>
            </a:r>
          </a:p>
        </p:txBody>
      </p:sp>
      <p:sp>
        <p:nvSpPr>
          <p:cNvPr id="38" name="Marcador de texto 11"/>
          <p:cNvSpPr>
            <a:spLocks noGrp="1"/>
          </p:cNvSpPr>
          <p:nvPr>
            <p:ph type="body" sz="quarter" idx="35" hasCustomPrompt="1"/>
          </p:nvPr>
        </p:nvSpPr>
        <p:spPr>
          <a:xfrm>
            <a:off x="10421505" y="9767068"/>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9" name="Conector recto 38"/>
          <p:cNvCxnSpPr/>
          <p:nvPr/>
        </p:nvCxnSpPr>
        <p:spPr>
          <a:xfrm flipV="1">
            <a:off x="19522306" y="7980187"/>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0" name="Marcador de texto 11"/>
          <p:cNvSpPr>
            <a:spLocks noGrp="1"/>
          </p:cNvSpPr>
          <p:nvPr>
            <p:ph type="body" sz="quarter" idx="36" hasCustomPrompt="1"/>
          </p:nvPr>
        </p:nvSpPr>
        <p:spPr>
          <a:xfrm>
            <a:off x="17712897" y="9090522"/>
            <a:ext cx="3618822" cy="723224"/>
          </a:xfrm>
        </p:spPr>
        <p:txBody>
          <a:bodyPr anchor="ctr">
            <a:noAutofit/>
          </a:bodyPr>
          <a:lstStyle>
            <a:lvl1pPr marL="0" indent="0" algn="ctr">
              <a:buNone/>
              <a:defRPr sz="3734" b="1" i="0" baseline="0"/>
            </a:lvl1pPr>
          </a:lstStyle>
          <a:p>
            <a:pPr lvl="0"/>
            <a:r>
              <a:rPr lang="en-US" dirty="0"/>
              <a:t>Date #6</a:t>
            </a:r>
          </a:p>
        </p:txBody>
      </p:sp>
      <p:sp>
        <p:nvSpPr>
          <p:cNvPr id="41" name="Marcador de texto 11"/>
          <p:cNvSpPr>
            <a:spLocks noGrp="1"/>
          </p:cNvSpPr>
          <p:nvPr>
            <p:ph type="body" sz="quarter" idx="37" hasCustomPrompt="1"/>
          </p:nvPr>
        </p:nvSpPr>
        <p:spPr>
          <a:xfrm>
            <a:off x="17712897" y="9767068"/>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42" name="Conector recto 41"/>
          <p:cNvCxnSpPr/>
          <p:nvPr/>
        </p:nvCxnSpPr>
        <p:spPr>
          <a:xfrm flipV="1">
            <a:off x="23164800" y="5660357"/>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3" name="Marcador de texto 11"/>
          <p:cNvSpPr>
            <a:spLocks noGrp="1"/>
          </p:cNvSpPr>
          <p:nvPr>
            <p:ph type="body" sz="quarter" idx="38" hasCustomPrompt="1"/>
          </p:nvPr>
        </p:nvSpPr>
        <p:spPr>
          <a:xfrm>
            <a:off x="19545979" y="5617514"/>
            <a:ext cx="3618822" cy="723224"/>
          </a:xfrm>
        </p:spPr>
        <p:txBody>
          <a:bodyPr anchor="ctr">
            <a:noAutofit/>
          </a:bodyPr>
          <a:lstStyle>
            <a:lvl1pPr marL="0" indent="0" algn="ctr">
              <a:buNone/>
              <a:defRPr sz="3734" b="1" i="0" baseline="0"/>
            </a:lvl1pPr>
          </a:lstStyle>
          <a:p>
            <a:pPr lvl="0"/>
            <a:r>
              <a:rPr lang="en-US" dirty="0"/>
              <a:t>Date #7</a:t>
            </a:r>
          </a:p>
        </p:txBody>
      </p:sp>
      <p:sp>
        <p:nvSpPr>
          <p:cNvPr id="44" name="Marcador de texto 11"/>
          <p:cNvSpPr>
            <a:spLocks noGrp="1"/>
          </p:cNvSpPr>
          <p:nvPr>
            <p:ph type="body" sz="quarter" idx="39" hasCustomPrompt="1"/>
          </p:nvPr>
        </p:nvSpPr>
        <p:spPr>
          <a:xfrm>
            <a:off x="19545979"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45" name="Conector recto 44"/>
          <p:cNvCxnSpPr/>
          <p:nvPr/>
        </p:nvCxnSpPr>
        <p:spPr>
          <a:xfrm rot="16200000" flipH="1" flipV="1">
            <a:off x="3043184"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6" name="Conector recto 45"/>
          <p:cNvCxnSpPr/>
          <p:nvPr/>
        </p:nvCxnSpPr>
        <p:spPr>
          <a:xfrm rot="16200000" flipH="1" flipV="1">
            <a:off x="8570646"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7" name="Conector recto 46"/>
          <p:cNvCxnSpPr/>
          <p:nvPr/>
        </p:nvCxnSpPr>
        <p:spPr>
          <a:xfrm rot="16200000" flipH="1" flipV="1">
            <a:off x="15891184"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8" name="Conector recto 47"/>
          <p:cNvCxnSpPr/>
          <p:nvPr/>
        </p:nvCxnSpPr>
        <p:spPr>
          <a:xfrm rot="16200000" flipH="1" flipV="1">
            <a:off x="21340816"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Conector recto 52"/>
          <p:cNvCxnSpPr/>
          <p:nvPr/>
        </p:nvCxnSpPr>
        <p:spPr>
          <a:xfrm rot="16200000" flipH="1" flipV="1">
            <a:off x="4924950" y="7950352"/>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4" name="Conector recto 53"/>
          <p:cNvCxnSpPr/>
          <p:nvPr/>
        </p:nvCxnSpPr>
        <p:spPr>
          <a:xfrm rot="16200000" flipH="1" flipV="1">
            <a:off x="12216342" y="7950352"/>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Conector recto 54"/>
          <p:cNvCxnSpPr/>
          <p:nvPr/>
        </p:nvCxnSpPr>
        <p:spPr>
          <a:xfrm rot="16200000" flipH="1" flipV="1">
            <a:off x="19507734" y="7950352"/>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9"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9826988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meline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Timeline</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6" name="Conector recto 5"/>
          <p:cNvCxnSpPr/>
          <p:nvPr/>
        </p:nvCxnSpPr>
        <p:spPr>
          <a:xfrm>
            <a:off x="1192327" y="7870862"/>
            <a:ext cx="3743994" cy="0"/>
          </a:xfrm>
          <a:prstGeom prst="line">
            <a:avLst/>
          </a:prstGeom>
          <a:ln w="57150" cmpd="sng">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a:off x="4838023"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8483719"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12129415"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15775111"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a:off x="19420807"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V="1">
            <a:off x="1219200" y="5773241"/>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Marcador de texto 11"/>
          <p:cNvSpPr>
            <a:spLocks noGrp="1"/>
          </p:cNvSpPr>
          <p:nvPr>
            <p:ph type="body" sz="quarter" idx="15" hasCustomPrompt="1"/>
          </p:nvPr>
        </p:nvSpPr>
        <p:spPr>
          <a:xfrm>
            <a:off x="1219201" y="5730398"/>
            <a:ext cx="3618822" cy="723224"/>
          </a:xfrm>
        </p:spPr>
        <p:txBody>
          <a:bodyPr anchor="ctr">
            <a:noAutofit/>
          </a:bodyPr>
          <a:lstStyle>
            <a:lvl1pPr marL="0" indent="0" algn="ctr">
              <a:buNone/>
              <a:defRPr sz="3734" b="1" i="0" baseline="0"/>
            </a:lvl1pPr>
          </a:lstStyle>
          <a:p>
            <a:pPr lvl="0"/>
            <a:r>
              <a:rPr lang="en-US" dirty="0"/>
              <a:t>Date #1</a:t>
            </a:r>
          </a:p>
        </p:txBody>
      </p:sp>
      <p:sp>
        <p:nvSpPr>
          <p:cNvPr id="24" name="Marcador de texto 11"/>
          <p:cNvSpPr>
            <a:spLocks noGrp="1"/>
          </p:cNvSpPr>
          <p:nvPr>
            <p:ph type="body" sz="quarter" idx="25" hasCustomPrompt="1"/>
          </p:nvPr>
        </p:nvSpPr>
        <p:spPr>
          <a:xfrm>
            <a:off x="1219201"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27" name="Conector recto 26"/>
          <p:cNvCxnSpPr/>
          <p:nvPr/>
        </p:nvCxnSpPr>
        <p:spPr>
          <a:xfrm flipV="1">
            <a:off x="8585218" y="6481949"/>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8" name="Marcador de texto 11"/>
          <p:cNvSpPr>
            <a:spLocks noGrp="1"/>
          </p:cNvSpPr>
          <p:nvPr>
            <p:ph type="body" sz="quarter" idx="28" hasCustomPrompt="1"/>
          </p:nvPr>
        </p:nvSpPr>
        <p:spPr>
          <a:xfrm>
            <a:off x="6775809" y="5730398"/>
            <a:ext cx="3618822" cy="723224"/>
          </a:xfrm>
        </p:spPr>
        <p:txBody>
          <a:bodyPr anchor="ctr">
            <a:noAutofit/>
          </a:bodyPr>
          <a:lstStyle>
            <a:lvl1pPr marL="0" indent="0" algn="ctr">
              <a:buNone/>
              <a:defRPr sz="3734" b="1" i="0" baseline="0"/>
            </a:lvl1pPr>
          </a:lstStyle>
          <a:p>
            <a:pPr lvl="0"/>
            <a:r>
              <a:rPr lang="en-US" dirty="0"/>
              <a:t>Date #3</a:t>
            </a:r>
          </a:p>
        </p:txBody>
      </p:sp>
      <p:sp>
        <p:nvSpPr>
          <p:cNvPr id="29" name="Marcador de texto 11"/>
          <p:cNvSpPr>
            <a:spLocks noGrp="1"/>
          </p:cNvSpPr>
          <p:nvPr>
            <p:ph type="body" sz="quarter" idx="29" hasCustomPrompt="1"/>
          </p:nvPr>
        </p:nvSpPr>
        <p:spPr>
          <a:xfrm>
            <a:off x="6775809"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0" name="Conector recto 29"/>
          <p:cNvCxnSpPr/>
          <p:nvPr/>
        </p:nvCxnSpPr>
        <p:spPr>
          <a:xfrm flipV="1">
            <a:off x="15876610" y="6481949"/>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1" name="Marcador de texto 11"/>
          <p:cNvSpPr>
            <a:spLocks noGrp="1"/>
          </p:cNvSpPr>
          <p:nvPr>
            <p:ph type="body" sz="quarter" idx="30" hasCustomPrompt="1"/>
          </p:nvPr>
        </p:nvSpPr>
        <p:spPr>
          <a:xfrm>
            <a:off x="14067201" y="5730398"/>
            <a:ext cx="3618822" cy="723224"/>
          </a:xfrm>
        </p:spPr>
        <p:txBody>
          <a:bodyPr anchor="ctr">
            <a:noAutofit/>
          </a:bodyPr>
          <a:lstStyle>
            <a:lvl1pPr marL="0" indent="0" algn="ctr">
              <a:buNone/>
              <a:defRPr sz="3734" b="1" i="0" baseline="0"/>
            </a:lvl1pPr>
          </a:lstStyle>
          <a:p>
            <a:pPr lvl="0"/>
            <a:r>
              <a:rPr lang="en-US" dirty="0"/>
              <a:t>Date #5</a:t>
            </a:r>
          </a:p>
        </p:txBody>
      </p:sp>
      <p:sp>
        <p:nvSpPr>
          <p:cNvPr id="32" name="Marcador de texto 11"/>
          <p:cNvSpPr>
            <a:spLocks noGrp="1"/>
          </p:cNvSpPr>
          <p:nvPr>
            <p:ph type="body" sz="quarter" idx="31" hasCustomPrompt="1"/>
          </p:nvPr>
        </p:nvSpPr>
        <p:spPr>
          <a:xfrm>
            <a:off x="14067201"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3" name="Conector recto 32"/>
          <p:cNvCxnSpPr/>
          <p:nvPr/>
        </p:nvCxnSpPr>
        <p:spPr>
          <a:xfrm flipV="1">
            <a:off x="4939522" y="8093073"/>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4" name="Marcador de texto 11"/>
          <p:cNvSpPr>
            <a:spLocks noGrp="1"/>
          </p:cNvSpPr>
          <p:nvPr>
            <p:ph type="body" sz="quarter" idx="32" hasCustomPrompt="1"/>
          </p:nvPr>
        </p:nvSpPr>
        <p:spPr>
          <a:xfrm>
            <a:off x="3130113" y="9203406"/>
            <a:ext cx="3618822" cy="723224"/>
          </a:xfrm>
        </p:spPr>
        <p:txBody>
          <a:bodyPr anchor="ctr">
            <a:noAutofit/>
          </a:bodyPr>
          <a:lstStyle>
            <a:lvl1pPr marL="0" indent="0" algn="ctr">
              <a:buNone/>
              <a:defRPr sz="3734" b="1" i="0" baseline="0"/>
            </a:lvl1pPr>
          </a:lstStyle>
          <a:p>
            <a:pPr lvl="0"/>
            <a:r>
              <a:rPr lang="en-US" dirty="0"/>
              <a:t>Date #2</a:t>
            </a:r>
          </a:p>
        </p:txBody>
      </p:sp>
      <p:sp>
        <p:nvSpPr>
          <p:cNvPr id="35" name="Marcador de texto 11"/>
          <p:cNvSpPr>
            <a:spLocks noGrp="1"/>
          </p:cNvSpPr>
          <p:nvPr>
            <p:ph type="body" sz="quarter" idx="33" hasCustomPrompt="1"/>
          </p:nvPr>
        </p:nvSpPr>
        <p:spPr>
          <a:xfrm>
            <a:off x="3130113" y="9879954"/>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6" name="Conector recto 35"/>
          <p:cNvCxnSpPr/>
          <p:nvPr/>
        </p:nvCxnSpPr>
        <p:spPr>
          <a:xfrm flipV="1">
            <a:off x="12230914" y="8093073"/>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7" name="Marcador de texto 11"/>
          <p:cNvSpPr>
            <a:spLocks noGrp="1"/>
          </p:cNvSpPr>
          <p:nvPr>
            <p:ph type="body" sz="quarter" idx="34" hasCustomPrompt="1"/>
          </p:nvPr>
        </p:nvSpPr>
        <p:spPr>
          <a:xfrm>
            <a:off x="10421505" y="9203406"/>
            <a:ext cx="3618822" cy="723224"/>
          </a:xfrm>
        </p:spPr>
        <p:txBody>
          <a:bodyPr anchor="ctr">
            <a:noAutofit/>
          </a:bodyPr>
          <a:lstStyle>
            <a:lvl1pPr marL="0" indent="0" algn="ctr">
              <a:buNone/>
              <a:defRPr sz="3734" b="1" i="0" baseline="0"/>
            </a:lvl1pPr>
          </a:lstStyle>
          <a:p>
            <a:pPr lvl="0"/>
            <a:r>
              <a:rPr lang="en-US" dirty="0"/>
              <a:t>Date #4</a:t>
            </a:r>
          </a:p>
        </p:txBody>
      </p:sp>
      <p:sp>
        <p:nvSpPr>
          <p:cNvPr id="38" name="Marcador de texto 11"/>
          <p:cNvSpPr>
            <a:spLocks noGrp="1"/>
          </p:cNvSpPr>
          <p:nvPr>
            <p:ph type="body" sz="quarter" idx="35" hasCustomPrompt="1"/>
          </p:nvPr>
        </p:nvSpPr>
        <p:spPr>
          <a:xfrm>
            <a:off x="10421505" y="9879954"/>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9" name="Conector recto 38"/>
          <p:cNvCxnSpPr/>
          <p:nvPr/>
        </p:nvCxnSpPr>
        <p:spPr>
          <a:xfrm flipV="1">
            <a:off x="19522306" y="8093073"/>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0" name="Marcador de texto 11"/>
          <p:cNvSpPr>
            <a:spLocks noGrp="1"/>
          </p:cNvSpPr>
          <p:nvPr>
            <p:ph type="body" sz="quarter" idx="36" hasCustomPrompt="1"/>
          </p:nvPr>
        </p:nvSpPr>
        <p:spPr>
          <a:xfrm>
            <a:off x="17712897" y="9203406"/>
            <a:ext cx="3618822" cy="723224"/>
          </a:xfrm>
        </p:spPr>
        <p:txBody>
          <a:bodyPr anchor="ctr">
            <a:noAutofit/>
          </a:bodyPr>
          <a:lstStyle>
            <a:lvl1pPr marL="0" indent="0" algn="ctr">
              <a:buNone/>
              <a:defRPr sz="3734" b="1" i="0" baseline="0"/>
            </a:lvl1pPr>
          </a:lstStyle>
          <a:p>
            <a:pPr lvl="0"/>
            <a:r>
              <a:rPr lang="en-US" dirty="0"/>
              <a:t>Date #6</a:t>
            </a:r>
          </a:p>
        </p:txBody>
      </p:sp>
      <p:sp>
        <p:nvSpPr>
          <p:cNvPr id="41" name="Marcador de texto 11"/>
          <p:cNvSpPr>
            <a:spLocks noGrp="1"/>
          </p:cNvSpPr>
          <p:nvPr>
            <p:ph type="body" sz="quarter" idx="37" hasCustomPrompt="1"/>
          </p:nvPr>
        </p:nvSpPr>
        <p:spPr>
          <a:xfrm>
            <a:off x="17712897" y="9879954"/>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42" name="Conector recto 41"/>
          <p:cNvCxnSpPr/>
          <p:nvPr/>
        </p:nvCxnSpPr>
        <p:spPr>
          <a:xfrm flipV="1">
            <a:off x="23164800" y="5773241"/>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3" name="Marcador de texto 11"/>
          <p:cNvSpPr>
            <a:spLocks noGrp="1"/>
          </p:cNvSpPr>
          <p:nvPr>
            <p:ph type="body" sz="quarter" idx="38" hasCustomPrompt="1"/>
          </p:nvPr>
        </p:nvSpPr>
        <p:spPr>
          <a:xfrm>
            <a:off x="19545979" y="5730398"/>
            <a:ext cx="3618822" cy="723224"/>
          </a:xfrm>
        </p:spPr>
        <p:txBody>
          <a:bodyPr anchor="ctr">
            <a:noAutofit/>
          </a:bodyPr>
          <a:lstStyle>
            <a:lvl1pPr marL="0" indent="0" algn="ctr">
              <a:buNone/>
              <a:defRPr sz="3734" b="1" i="0" baseline="0"/>
            </a:lvl1pPr>
          </a:lstStyle>
          <a:p>
            <a:pPr lvl="0"/>
            <a:r>
              <a:rPr lang="en-US" dirty="0"/>
              <a:t>Date #7</a:t>
            </a:r>
          </a:p>
        </p:txBody>
      </p:sp>
      <p:sp>
        <p:nvSpPr>
          <p:cNvPr id="44" name="Marcador de texto 11"/>
          <p:cNvSpPr>
            <a:spLocks noGrp="1"/>
          </p:cNvSpPr>
          <p:nvPr>
            <p:ph type="body" sz="quarter" idx="39" hasCustomPrompt="1"/>
          </p:nvPr>
        </p:nvSpPr>
        <p:spPr>
          <a:xfrm>
            <a:off x="19545979"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45" name="Conector recto 44"/>
          <p:cNvCxnSpPr/>
          <p:nvPr/>
        </p:nvCxnSpPr>
        <p:spPr>
          <a:xfrm rot="16200000" flipH="1" flipV="1">
            <a:off x="3043184"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6" name="Conector recto 45"/>
          <p:cNvCxnSpPr/>
          <p:nvPr/>
        </p:nvCxnSpPr>
        <p:spPr>
          <a:xfrm rot="16200000" flipH="1" flipV="1">
            <a:off x="8570646"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7" name="Conector recto 46"/>
          <p:cNvCxnSpPr/>
          <p:nvPr/>
        </p:nvCxnSpPr>
        <p:spPr>
          <a:xfrm rot="16200000" flipH="1" flipV="1">
            <a:off x="15891184"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8" name="Conector recto 47"/>
          <p:cNvCxnSpPr/>
          <p:nvPr/>
        </p:nvCxnSpPr>
        <p:spPr>
          <a:xfrm rot="16200000" flipH="1" flipV="1">
            <a:off x="21340816"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Conector recto 52"/>
          <p:cNvCxnSpPr/>
          <p:nvPr/>
        </p:nvCxnSpPr>
        <p:spPr>
          <a:xfrm rot="16200000" flipH="1" flipV="1">
            <a:off x="4924950" y="8063238"/>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4" name="Conector recto 53"/>
          <p:cNvCxnSpPr/>
          <p:nvPr/>
        </p:nvCxnSpPr>
        <p:spPr>
          <a:xfrm rot="16200000" flipH="1" flipV="1">
            <a:off x="12216342" y="8063238"/>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Conector recto 54"/>
          <p:cNvCxnSpPr/>
          <p:nvPr/>
        </p:nvCxnSpPr>
        <p:spPr>
          <a:xfrm rot="16200000" flipH="1" flipV="1">
            <a:off x="19507734" y="8063238"/>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0" name="Conector recto 49"/>
          <p:cNvCxnSpPr/>
          <p:nvPr/>
        </p:nvCxnSpPr>
        <p:spPr>
          <a:xfrm>
            <a:off x="3681161" y="2107786"/>
            <a:ext cx="20702842" cy="0"/>
          </a:xfrm>
          <a:prstGeom prst="line">
            <a:avLst/>
          </a:prstGeom>
          <a:ln w="3810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1324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Graphic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1"/>
            <a:ext cx="20464080" cy="1718734"/>
          </a:xfrm>
        </p:spPr>
        <p:txBody>
          <a:bodyPr/>
          <a:lstStyle/>
          <a:p>
            <a:r>
              <a:rPr lang="en-US" dirty="0"/>
              <a:t>Graphic</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gráfico 6"/>
          <p:cNvSpPr>
            <a:spLocks noGrp="1"/>
          </p:cNvSpPr>
          <p:nvPr>
            <p:ph type="chart" sz="quarter" idx="13" hasCustomPrompt="1"/>
          </p:nvPr>
        </p:nvSpPr>
        <p:spPr>
          <a:xfrm>
            <a:off x="1219203" y="2681115"/>
            <a:ext cx="21945602" cy="10158590"/>
          </a:xfrm>
        </p:spPr>
        <p:txBody>
          <a:bodyPr>
            <a:normAutofit/>
          </a:bodyPr>
          <a:lstStyle>
            <a:lvl1pPr marL="0" indent="0" algn="ctr">
              <a:buNone/>
              <a:defRPr sz="6400"/>
            </a:lvl1pPr>
          </a:lstStyle>
          <a:p>
            <a:r>
              <a:rPr lang="en-US" dirty="0"/>
              <a:t>Click on the icon to insert a graphic</a:t>
            </a:r>
          </a:p>
        </p:txBody>
      </p:sp>
      <p:sp>
        <p:nvSpPr>
          <p:cNvPr id="8"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2027366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Graphic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Graphic</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gráfico 6"/>
          <p:cNvSpPr>
            <a:spLocks noGrp="1"/>
          </p:cNvSpPr>
          <p:nvPr>
            <p:ph type="chart" sz="quarter" idx="13" hasCustomPrompt="1"/>
          </p:nvPr>
        </p:nvSpPr>
        <p:spPr>
          <a:xfrm>
            <a:off x="1219203" y="3187702"/>
            <a:ext cx="21945602" cy="9652000"/>
          </a:xfrm>
        </p:spPr>
        <p:txBody>
          <a:bodyPr>
            <a:normAutofit/>
          </a:bodyPr>
          <a:lstStyle>
            <a:lvl1pPr marL="0" indent="0" algn="ctr">
              <a:buNone/>
              <a:defRPr sz="6400"/>
            </a:lvl1pPr>
          </a:lstStyle>
          <a:p>
            <a:r>
              <a:rPr lang="en-US" dirty="0"/>
              <a:t>Click on the icon to insert a graphic</a:t>
            </a:r>
          </a:p>
        </p:txBody>
      </p:sp>
      <p:cxnSp>
        <p:nvCxnSpPr>
          <p:cNvPr id="8" name="Conector recto 7"/>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5596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Graphic and Description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58"/>
            <a:ext cx="20464080" cy="1718736"/>
          </a:xfrm>
        </p:spPr>
        <p:txBody>
          <a:bodyPr/>
          <a:lstStyle/>
          <a:p>
            <a:r>
              <a:rPr lang="en-US" dirty="0"/>
              <a:t>Graphic and Description</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gráfico 6"/>
          <p:cNvSpPr>
            <a:spLocks noGrp="1"/>
          </p:cNvSpPr>
          <p:nvPr>
            <p:ph type="chart" sz="quarter" idx="13" hasCustomPrompt="1"/>
          </p:nvPr>
        </p:nvSpPr>
        <p:spPr>
          <a:xfrm>
            <a:off x="1219203" y="3187702"/>
            <a:ext cx="14735762" cy="9652000"/>
          </a:xfrm>
        </p:spPr>
        <p:txBody>
          <a:bodyPr>
            <a:normAutofit/>
          </a:bodyPr>
          <a:lstStyle>
            <a:lvl1pPr marL="0" indent="0" algn="ctr">
              <a:buNone/>
              <a:defRPr sz="6400"/>
            </a:lvl1pPr>
          </a:lstStyle>
          <a:p>
            <a:r>
              <a:rPr lang="en-US" dirty="0"/>
              <a:t>Click on the icon to insert a graphic</a:t>
            </a:r>
          </a:p>
        </p:txBody>
      </p:sp>
      <p:sp>
        <p:nvSpPr>
          <p:cNvPr id="10" name="Marcador de texto 12"/>
          <p:cNvSpPr>
            <a:spLocks noGrp="1"/>
          </p:cNvSpPr>
          <p:nvPr>
            <p:ph type="body" sz="quarter" idx="14" hasCustomPrompt="1"/>
          </p:nvPr>
        </p:nvSpPr>
        <p:spPr>
          <a:xfrm>
            <a:off x="16331259" y="3187702"/>
            <a:ext cx="6833542" cy="9652000"/>
          </a:xfrm>
        </p:spPr>
        <p:txBody>
          <a:bodyPr>
            <a:normAutofit/>
          </a:bodyPr>
          <a:lstStyle>
            <a:lvl1pPr marL="0" indent="0">
              <a:buNone/>
              <a:defRPr sz="4800" b="0" baseline="0">
                <a:solidFill>
                  <a:schemeClr val="tx1">
                    <a:lumMod val="75000"/>
                    <a:lumOff val="25000"/>
                  </a:schemeClr>
                </a:solidFill>
              </a:defRPr>
            </a:lvl1pPr>
          </a:lstStyle>
          <a:p>
            <a:pPr lvl="0"/>
            <a:r>
              <a:rPr lang="en-US" dirty="0"/>
              <a:t>If there’s a story behind your graphic, then this is the best place to put it. You have enough space for two paragraphs, even three reducing the size of the text. But don’t forget that less is almost always more!</a:t>
            </a:r>
          </a:p>
        </p:txBody>
      </p:sp>
      <p:sp>
        <p:nvSpPr>
          <p:cNvPr id="9"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1252505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Graphic and Description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Graphic and Description</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gráfico 6"/>
          <p:cNvSpPr>
            <a:spLocks noGrp="1"/>
          </p:cNvSpPr>
          <p:nvPr>
            <p:ph type="chart" sz="quarter" idx="13" hasCustomPrompt="1"/>
          </p:nvPr>
        </p:nvSpPr>
        <p:spPr>
          <a:xfrm>
            <a:off x="1219203" y="3187702"/>
            <a:ext cx="14735762" cy="9652000"/>
          </a:xfrm>
        </p:spPr>
        <p:txBody>
          <a:bodyPr>
            <a:normAutofit/>
          </a:bodyPr>
          <a:lstStyle>
            <a:lvl1pPr marL="0" indent="0" algn="ctr">
              <a:buNone/>
              <a:defRPr sz="6400"/>
            </a:lvl1pPr>
          </a:lstStyle>
          <a:p>
            <a:r>
              <a:rPr lang="en-US" dirty="0"/>
              <a:t>Click on the icon to insert a graphic</a:t>
            </a:r>
          </a:p>
        </p:txBody>
      </p:sp>
      <p:sp>
        <p:nvSpPr>
          <p:cNvPr id="10" name="Marcador de texto 12"/>
          <p:cNvSpPr>
            <a:spLocks noGrp="1"/>
          </p:cNvSpPr>
          <p:nvPr>
            <p:ph type="body" sz="quarter" idx="14" hasCustomPrompt="1"/>
          </p:nvPr>
        </p:nvSpPr>
        <p:spPr>
          <a:xfrm>
            <a:off x="16331259" y="3187702"/>
            <a:ext cx="6833542" cy="9652000"/>
          </a:xfrm>
        </p:spPr>
        <p:txBody>
          <a:bodyPr>
            <a:normAutofit/>
          </a:bodyPr>
          <a:lstStyle>
            <a:lvl1pPr marL="0" indent="0">
              <a:buNone/>
              <a:defRPr sz="4800" b="0" baseline="0">
                <a:solidFill>
                  <a:schemeClr val="tx1">
                    <a:lumMod val="75000"/>
                    <a:lumOff val="25000"/>
                  </a:schemeClr>
                </a:solidFill>
              </a:defRPr>
            </a:lvl1pPr>
          </a:lstStyle>
          <a:p>
            <a:pPr lvl="0"/>
            <a:r>
              <a:rPr lang="en-US" dirty="0"/>
              <a:t>If there’s a story behind your graphic, then this is the best place to put it. You have enough space for two paragraphs, even three reducing the size of the text. But don’t forget that less is almost always more!</a:t>
            </a:r>
          </a:p>
        </p:txBody>
      </p:sp>
      <p:cxnSp>
        <p:nvCxnSpPr>
          <p:cNvPr id="9" name="Conector recto 8"/>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80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pener 1">
    <p:spTree>
      <p:nvGrpSpPr>
        <p:cNvPr id="1" name=""/>
        <p:cNvGrpSpPr/>
        <p:nvPr/>
      </p:nvGrpSpPr>
      <p:grpSpPr>
        <a:xfrm>
          <a:off x="0" y="0"/>
          <a:ext cx="0" cy="0"/>
          <a:chOff x="0" y="0"/>
          <a:chExt cx="0" cy="0"/>
        </a:xfrm>
      </p:grpSpPr>
      <p:sp>
        <p:nvSpPr>
          <p:cNvPr id="11" name="Marcador de texto 10"/>
          <p:cNvSpPr>
            <a:spLocks noGrp="1"/>
          </p:cNvSpPr>
          <p:nvPr>
            <p:ph type="body" sz="quarter" idx="13" hasCustomPrompt="1"/>
          </p:nvPr>
        </p:nvSpPr>
        <p:spPr>
          <a:xfrm>
            <a:off x="1147237" y="3306237"/>
            <a:ext cx="9512298" cy="9440334"/>
          </a:xfrm>
        </p:spPr>
        <p:txBody>
          <a:bodyPr anchor="ctr">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solidFill>
                  <a:schemeClr val="tx2"/>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dirty="0"/>
              <a:t>A normal textbox, but don’t write anything in here! Just fill it with a previously used color from the palette, and keep it constant thru the entire presentation. We’ll call this a “Color Box”.</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Picture Placeholder 6"/>
          <p:cNvSpPr>
            <a:spLocks noGrp="1"/>
          </p:cNvSpPr>
          <p:nvPr>
            <p:ph type="pic" sz="quarter" idx="14"/>
          </p:nvPr>
        </p:nvSpPr>
        <p:spPr>
          <a:xfrm>
            <a:off x="11020427" y="3306237"/>
            <a:ext cx="12144374" cy="5429250"/>
          </a:xfrm>
        </p:spPr>
        <p:txBody>
          <a:bodyPr/>
          <a:lstStyle/>
          <a:p>
            <a:r>
              <a:rPr lang="en-US"/>
              <a:t>Click icon to add picture</a:t>
            </a:r>
          </a:p>
        </p:txBody>
      </p:sp>
    </p:spTree>
    <p:extLst>
      <p:ext uri="{BB962C8B-B14F-4D97-AF65-F5344CB8AC3E}">
        <p14:creationId xmlns:p14="http://schemas.microsoft.com/office/powerpoint/2010/main" val="39767085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Just Title">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baseline="0"/>
            </a:lvl1pPr>
          </a:lstStyle>
          <a:p>
            <a:r>
              <a:rPr lang="en-US" noProof="0" dirty="0"/>
              <a:t>Just a title.</a:t>
            </a:r>
            <a:endParaRPr lang="en-US" dirty="0"/>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41969238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vl1pPr>
          </a:lstStyle>
          <a:p>
            <a:r>
              <a:rPr lang="en-US" noProof="0" dirty="0"/>
              <a:t>Video Title</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medios 6"/>
          <p:cNvSpPr>
            <a:spLocks noGrp="1"/>
          </p:cNvSpPr>
          <p:nvPr>
            <p:ph type="media" sz="quarter" idx="13" hasCustomPrompt="1"/>
          </p:nvPr>
        </p:nvSpPr>
        <p:spPr>
          <a:xfrm>
            <a:off x="1219200" y="2374903"/>
            <a:ext cx="21945600" cy="10405534"/>
          </a:xfrm>
        </p:spPr>
        <p:txBody>
          <a:bodyPr>
            <a:normAutofit/>
          </a:bodyPr>
          <a:lstStyle>
            <a:lvl1pPr marL="0" indent="0" algn="ctr">
              <a:buNone/>
              <a:defRPr sz="6400" baseline="0"/>
            </a:lvl1pPr>
          </a:lstStyle>
          <a:p>
            <a:r>
              <a:rPr lang="en-US" noProof="0" dirty="0"/>
              <a:t>Click on the icon to insert a movie</a:t>
            </a:r>
          </a:p>
        </p:txBody>
      </p:sp>
      <p:cxnSp>
        <p:nvCxnSpPr>
          <p:cNvPr id="8" name="Conector recto 7"/>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5481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Video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7" y="262458"/>
            <a:ext cx="19922214" cy="1718736"/>
          </a:xfrm>
        </p:spPr>
        <p:txBody>
          <a:bodyPr/>
          <a:lstStyle/>
          <a:p>
            <a:r>
              <a:rPr lang="en-US" dirty="0"/>
              <a:t>Video Title</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2" name="Marcador de medios 6"/>
          <p:cNvSpPr>
            <a:spLocks noGrp="1"/>
          </p:cNvSpPr>
          <p:nvPr>
            <p:ph type="media" sz="quarter" idx="13" hasCustomPrompt="1"/>
          </p:nvPr>
        </p:nvSpPr>
        <p:spPr>
          <a:xfrm>
            <a:off x="1219200" y="2374903"/>
            <a:ext cx="21945600" cy="10405534"/>
          </a:xfrm>
        </p:spPr>
        <p:txBody>
          <a:bodyPr>
            <a:normAutofit/>
          </a:bodyPr>
          <a:lstStyle>
            <a:lvl1pPr marL="0" indent="0" algn="ctr">
              <a:buNone/>
              <a:defRPr sz="6400" baseline="0"/>
            </a:lvl1pPr>
          </a:lstStyle>
          <a:p>
            <a:r>
              <a:rPr lang="en-US" noProof="0" dirty="0"/>
              <a:t>Click on the icon to insert a movie</a:t>
            </a:r>
          </a:p>
        </p:txBody>
      </p:sp>
    </p:spTree>
    <p:extLst>
      <p:ext uri="{BB962C8B-B14F-4D97-AF65-F5344CB8AC3E}">
        <p14:creationId xmlns:p14="http://schemas.microsoft.com/office/powerpoint/2010/main" val="33711740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ideo 3">
    <p:spTree>
      <p:nvGrpSpPr>
        <p:cNvPr id="1" name=""/>
        <p:cNvGrpSpPr/>
        <p:nvPr/>
      </p:nvGrpSpPr>
      <p:grpSpPr>
        <a:xfrm>
          <a:off x="0" y="0"/>
          <a:ext cx="0" cy="0"/>
          <a:chOff x="0" y="0"/>
          <a:chExt cx="0" cy="0"/>
        </a:xfrm>
      </p:grpSpPr>
      <p:sp>
        <p:nvSpPr>
          <p:cNvPr id="7" name="Marcador de medios 6"/>
          <p:cNvSpPr>
            <a:spLocks noGrp="1"/>
          </p:cNvSpPr>
          <p:nvPr>
            <p:ph type="media" sz="quarter" idx="13" hasCustomPrompt="1"/>
          </p:nvPr>
        </p:nvSpPr>
        <p:spPr>
          <a:xfrm>
            <a:off x="0" y="2"/>
            <a:ext cx="24384000" cy="13716000"/>
          </a:xfrm>
        </p:spPr>
        <p:txBody>
          <a:bodyPr>
            <a:normAutofit/>
          </a:bodyPr>
          <a:lstStyle>
            <a:lvl1pPr marL="0" indent="0" algn="ctr">
              <a:buNone/>
              <a:defRPr sz="6400" baseline="0"/>
            </a:lvl1pPr>
          </a:lstStyle>
          <a:p>
            <a:r>
              <a:rPr lang="en-US" noProof="0" dirty="0"/>
              <a:t>Click on the icon to insert a movie and resize as needed</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7592499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ángulo 5"/>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2" name="Marcador de fecha 1"/>
          <p:cNvSpPr>
            <a:spLocks noGrp="1"/>
          </p:cNvSpPr>
          <p:nvPr>
            <p:ph type="dt" sz="half" idx="10"/>
          </p:nvPr>
        </p:nvSpPr>
        <p:spPr/>
        <p:txBody>
          <a:bodyPr/>
          <a:lstStyle/>
          <a:p>
            <a:fld id="{CB3A64B5-0EBF-4FDB-9081-6F460CBDB670}" type="datetimeFigureOut">
              <a:rPr lang="en-US" smtClean="0"/>
              <a:t>11/5/2018</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F16EA244-3068-4C8A-AA8A-D8A7BC664878}" type="slidenum">
              <a:rPr lang="en-US" smtClean="0"/>
              <a:t>‹#›</a:t>
            </a:fld>
            <a:endParaRPr lang="en-US"/>
          </a:p>
        </p:txBody>
      </p:sp>
      <p:sp>
        <p:nvSpPr>
          <p:cNvPr id="5" name="Rectángulo 4"/>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Tree>
    <p:extLst>
      <p:ext uri="{BB962C8B-B14F-4D97-AF65-F5344CB8AC3E}">
        <p14:creationId xmlns:p14="http://schemas.microsoft.com/office/powerpoint/2010/main" val="13079161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reak 1">
    <p:spTree>
      <p:nvGrpSpPr>
        <p:cNvPr id="1" name=""/>
        <p:cNvGrpSpPr/>
        <p:nvPr/>
      </p:nvGrpSpPr>
      <p:grpSpPr>
        <a:xfrm>
          <a:off x="0" y="0"/>
          <a:ext cx="0" cy="0"/>
          <a:chOff x="0" y="0"/>
          <a:chExt cx="0" cy="0"/>
        </a:xfrm>
      </p:grpSpPr>
      <p:sp>
        <p:nvSpPr>
          <p:cNvPr id="9" name="Marcador de texto 8"/>
          <p:cNvSpPr>
            <a:spLocks noGrp="1"/>
          </p:cNvSpPr>
          <p:nvPr>
            <p:ph type="body" sz="quarter" idx="13" hasCustomPrompt="1"/>
          </p:nvPr>
        </p:nvSpPr>
        <p:spPr>
          <a:xfrm>
            <a:off x="5920886" y="618591"/>
            <a:ext cx="12566368" cy="12493042"/>
          </a:xfrm>
        </p:spPr>
        <p:txBody>
          <a:bodyPr anchor="ctr">
            <a:noAutofit/>
          </a:bodyPr>
          <a:lstStyle>
            <a:lvl1pPr marL="0" indent="0" algn="ctr">
              <a:buNone/>
              <a:defRPr sz="63732" b="1">
                <a:solidFill>
                  <a:schemeClr val="accent6"/>
                </a:solidFill>
              </a:defRPr>
            </a:lvl1pPr>
          </a:lstStyle>
          <a:p>
            <a:pPr lvl="0"/>
            <a:r>
              <a:rPr lang="en-US" dirty="0"/>
              <a:t>/</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6331062" y="3760668"/>
            <a:ext cx="11746016" cy="6208888"/>
          </a:xfrm>
        </p:spPr>
        <p:txBody>
          <a:bodyPr anchor="ctr"/>
          <a:lstStyle>
            <a:lvl1pPr algn="r">
              <a:defRPr sz="11734"/>
            </a:lvl1pPr>
          </a:lstStyle>
          <a:p>
            <a:r>
              <a:rPr lang="en-US" dirty="0"/>
              <a:t>Break</a:t>
            </a:r>
          </a:p>
        </p:txBody>
      </p:sp>
    </p:spTree>
    <p:extLst>
      <p:ext uri="{BB962C8B-B14F-4D97-AF65-F5344CB8AC3E}">
        <p14:creationId xmlns:p14="http://schemas.microsoft.com/office/powerpoint/2010/main" val="17674463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reak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199" y="8054871"/>
            <a:ext cx="23047006" cy="2555706"/>
          </a:xfrm>
        </p:spPr>
        <p:txBody>
          <a:bodyPr anchor="ctr"/>
          <a:lstStyle>
            <a:lvl1pPr algn="l">
              <a:defRPr sz="11734"/>
            </a:lvl1pPr>
          </a:lstStyle>
          <a:p>
            <a:r>
              <a:rPr lang="en-US" dirty="0"/>
              <a:t>Break</a:t>
            </a:r>
          </a:p>
        </p:txBody>
      </p:sp>
      <p:sp>
        <p:nvSpPr>
          <p:cNvPr id="9" name="Marcador de texto 8"/>
          <p:cNvSpPr>
            <a:spLocks noGrp="1"/>
          </p:cNvSpPr>
          <p:nvPr>
            <p:ph type="body" sz="quarter" idx="13" hasCustomPrompt="1"/>
          </p:nvPr>
        </p:nvSpPr>
        <p:spPr>
          <a:xfrm>
            <a:off x="9667118" y="2"/>
            <a:ext cx="12566368" cy="7654016"/>
          </a:xfrm>
        </p:spPr>
        <p:txBody>
          <a:bodyPr anchor="ctr">
            <a:noAutofit/>
          </a:bodyPr>
          <a:lstStyle>
            <a:lvl1pPr marL="0" indent="0" algn="r">
              <a:buNone/>
              <a:defRPr sz="53066" b="1" i="1">
                <a:solidFill>
                  <a:schemeClr val="accent6"/>
                </a:solidFill>
              </a:defRPr>
            </a:lvl1pPr>
          </a:lstStyle>
          <a:p>
            <a:pPr lvl="0"/>
            <a:r>
              <a:rPr lang="en-US" dirty="0"/>
              <a:t>/</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10" name="Conector recto 9"/>
          <p:cNvCxnSpPr/>
          <p:nvPr/>
        </p:nvCxnSpPr>
        <p:spPr>
          <a:xfrm>
            <a:off x="3681161" y="1061057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2982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redits 1">
    <p:spTree>
      <p:nvGrpSpPr>
        <p:cNvPr id="1" name=""/>
        <p:cNvGrpSpPr/>
        <p:nvPr/>
      </p:nvGrpSpPr>
      <p:grpSpPr>
        <a:xfrm>
          <a:off x="0" y="0"/>
          <a:ext cx="0" cy="0"/>
          <a:chOff x="0" y="0"/>
          <a:chExt cx="0" cy="0"/>
        </a:xfrm>
      </p:grpSpPr>
      <p:sp>
        <p:nvSpPr>
          <p:cNvPr id="8" name="Marcador de texto 7"/>
          <p:cNvSpPr>
            <a:spLocks noGrp="1"/>
          </p:cNvSpPr>
          <p:nvPr>
            <p:ph type="body" sz="quarter" idx="18" hasCustomPrompt="1"/>
          </p:nvPr>
        </p:nvSpPr>
        <p:spPr>
          <a:xfrm>
            <a:off x="2749931" y="6656893"/>
            <a:ext cx="18884134" cy="3703246"/>
          </a:xfrm>
        </p:spPr>
        <p:txBody>
          <a:bodyPr anchor="t">
            <a:noAutofit/>
          </a:bodyPr>
          <a:lstStyle>
            <a:lvl1pPr marL="0" indent="0" algn="ctr">
              <a:lnSpc>
                <a:spcPct val="90000"/>
              </a:lnSpc>
              <a:buNone/>
              <a:defRPr sz="4266" baseline="0">
                <a:solidFill>
                  <a:srgbClr val="5B5B5B"/>
                </a:solidFill>
              </a:defRPr>
            </a:lvl1pPr>
          </a:lstStyle>
          <a:p>
            <a:pPr lvl="0"/>
            <a:r>
              <a:rPr lang="en-US" dirty="0"/>
              <a:t>Attributions:</a:t>
            </a:r>
          </a:p>
          <a:p>
            <a:pPr lvl="0"/>
            <a:r>
              <a:rPr lang="en-US" dirty="0"/>
              <a:t>Author 1, Author 2, Author 3, Author 4, etc.</a:t>
            </a:r>
          </a:p>
        </p:txBody>
      </p:sp>
      <p:sp>
        <p:nvSpPr>
          <p:cNvPr id="2" name="Título 1"/>
          <p:cNvSpPr>
            <a:spLocks noGrp="1"/>
          </p:cNvSpPr>
          <p:nvPr>
            <p:ph type="title" hasCustomPrompt="1"/>
          </p:nvPr>
        </p:nvSpPr>
        <p:spPr>
          <a:xfrm>
            <a:off x="2189513" y="4422426"/>
            <a:ext cx="20004978" cy="2286000"/>
          </a:xfrm>
        </p:spPr>
        <p:txBody>
          <a:bodyPr anchor="b"/>
          <a:lstStyle>
            <a:lvl1pPr algn="ctr">
              <a:defRPr sz="7466"/>
            </a:lvl1pPr>
          </a:lstStyle>
          <a:p>
            <a:r>
              <a:rPr lang="en-US" noProof="0" dirty="0"/>
              <a:t>Credits</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12" name="Marcador de texto 19"/>
          <p:cNvSpPr>
            <a:spLocks noGrp="1"/>
          </p:cNvSpPr>
          <p:nvPr>
            <p:ph type="body" sz="quarter" idx="17" hasCustomPrompt="1"/>
          </p:nvPr>
        </p:nvSpPr>
        <p:spPr>
          <a:xfrm>
            <a:off x="11411587" y="-109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27600196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redits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5137911"/>
            <a:ext cx="21945600" cy="1655182"/>
          </a:xfrm>
        </p:spPr>
        <p:txBody>
          <a:bodyPr/>
          <a:lstStyle/>
          <a:p>
            <a:r>
              <a:rPr lang="en-US" noProof="0" dirty="0"/>
              <a:t>Credits</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691957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7"/>
          <p:cNvSpPr>
            <a:spLocks noGrp="1"/>
          </p:cNvSpPr>
          <p:nvPr>
            <p:ph type="body" sz="quarter" idx="14" hasCustomPrompt="1"/>
          </p:nvPr>
        </p:nvSpPr>
        <p:spPr>
          <a:xfrm>
            <a:off x="3681162" y="7116365"/>
            <a:ext cx="19483640" cy="5287210"/>
          </a:xfrm>
        </p:spPr>
        <p:txBody>
          <a:bodyPr anchor="t">
            <a:normAutofit/>
          </a:bodyPr>
          <a:lstStyle>
            <a:lvl1pPr marL="0" indent="0" algn="l">
              <a:buNone/>
              <a:defRPr sz="4266">
                <a:solidFill>
                  <a:schemeClr val="tx2"/>
                </a:solidFill>
              </a:defRPr>
            </a:lvl1pPr>
          </a:lstStyle>
          <a:p>
            <a:pPr lvl="0"/>
            <a:r>
              <a:rPr lang="en-US" dirty="0"/>
              <a:t>Author 1, Author 2, Author 3, Author 4, etc.</a:t>
            </a:r>
          </a:p>
        </p:txBody>
      </p:sp>
    </p:spTree>
    <p:extLst>
      <p:ext uri="{BB962C8B-B14F-4D97-AF65-F5344CB8AC3E}">
        <p14:creationId xmlns:p14="http://schemas.microsoft.com/office/powerpoint/2010/main" val="25602449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CB3A64B5-0EBF-4FDB-9081-6F460CBDB670}"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787156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pener 2">
    <p:spTree>
      <p:nvGrpSpPr>
        <p:cNvPr id="1" name=""/>
        <p:cNvGrpSpPr/>
        <p:nvPr/>
      </p:nvGrpSpPr>
      <p:grpSpPr>
        <a:xfrm>
          <a:off x="0" y="0"/>
          <a:ext cx="0" cy="0"/>
          <a:chOff x="0" y="0"/>
          <a:chExt cx="0" cy="0"/>
        </a:xfrm>
      </p:grpSpPr>
      <p:sp>
        <p:nvSpPr>
          <p:cNvPr id="13" name="Marcador de posición de imagen 13"/>
          <p:cNvSpPr>
            <a:spLocks noGrp="1"/>
          </p:cNvSpPr>
          <p:nvPr>
            <p:ph type="pic" sz="quarter" idx="13" hasCustomPrompt="1"/>
          </p:nvPr>
        </p:nvSpPr>
        <p:spPr>
          <a:xfrm>
            <a:off x="0" y="11627557"/>
            <a:ext cx="24384000" cy="2088442"/>
          </a:xfrm>
        </p:spPr>
        <p:txBody>
          <a:bodyPr>
            <a:normAutofit/>
          </a:bodyPr>
          <a:lstStyle>
            <a:lvl1pPr marL="0" indent="0" algn="ctr">
              <a:buNone/>
              <a:defRPr sz="5334"/>
            </a:lvl1pPr>
          </a:lstStyle>
          <a:p>
            <a:r>
              <a:rPr lang="en-US" dirty="0"/>
              <a:t>Click the icon below to add an image of your choice.</a:t>
            </a:r>
          </a:p>
        </p:txBody>
      </p:sp>
      <p:sp>
        <p:nvSpPr>
          <p:cNvPr id="2" name="Título 1"/>
          <p:cNvSpPr>
            <a:spLocks noGrp="1"/>
          </p:cNvSpPr>
          <p:nvPr>
            <p:ph type="title" hasCustomPrompt="1"/>
          </p:nvPr>
        </p:nvSpPr>
        <p:spPr>
          <a:xfrm>
            <a:off x="1219200" y="3897551"/>
            <a:ext cx="21945600" cy="4109114"/>
          </a:xfrm>
        </p:spPr>
        <p:txBody>
          <a:bodyPr anchor="ctr"/>
          <a:lstStyle>
            <a:lvl1pPr algn="ctr">
              <a:lnSpc>
                <a:spcPct val="90000"/>
              </a:lnSpc>
              <a:defRPr sz="11734" baseline="0"/>
            </a:lvl1pPr>
          </a:lstStyle>
          <a:p>
            <a:r>
              <a:rPr lang="en-US" dirty="0"/>
              <a:t>Centered Idea or Presentation Opener</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05252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pener 3">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5706534"/>
            <a:ext cx="21945600" cy="2286000"/>
          </a:xfrm>
        </p:spPr>
        <p:txBody>
          <a:bodyPr/>
          <a:lstStyle>
            <a:lvl1pPr algn="ctr">
              <a:defRPr baseline="0"/>
            </a:lvl1pPr>
          </a:lstStyle>
          <a:p>
            <a:r>
              <a:rPr lang="en-US" dirty="0"/>
              <a:t>Centered Idea or Presentation Opener</a:t>
            </a:r>
          </a:p>
        </p:txBody>
      </p:sp>
      <p:sp>
        <p:nvSpPr>
          <p:cNvPr id="3" name="Marcador de fecha 2"/>
          <p:cNvSpPr>
            <a:spLocks noGrp="1"/>
          </p:cNvSpPr>
          <p:nvPr>
            <p:ph type="dt" sz="half" idx="10"/>
          </p:nvPr>
        </p:nvSpPr>
        <p:spPr/>
        <p:txBody>
          <a:bodyPr/>
          <a:lstStyle/>
          <a:p>
            <a:fld id="{CB3A64B5-0EBF-4FDB-9081-6F460CBDB670}" type="datetimeFigureOut">
              <a:rPr lang="en-US" smtClean="0"/>
              <a:t>11/5/2018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5066230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19200" y="549278"/>
            <a:ext cx="21945600" cy="1510944"/>
          </a:xfrm>
          <a:prstGeom prst="rect">
            <a:avLst/>
          </a:prstGeom>
        </p:spPr>
        <p:txBody>
          <a:bodyPr vert="horz" lIns="91440" tIns="45720" rIns="91440" bIns="45720" rtlCol="0" anchor="ctr">
            <a:noAutofit/>
          </a:bodyPr>
          <a:lstStyle/>
          <a:p>
            <a:r>
              <a:rPr lang="en-US" noProof="0" dirty="0"/>
              <a:t>Treat it like a title: Less than 5 words</a:t>
            </a:r>
          </a:p>
        </p:txBody>
      </p:sp>
      <p:sp>
        <p:nvSpPr>
          <p:cNvPr id="3" name="Marcador de texto 2"/>
          <p:cNvSpPr>
            <a:spLocks noGrp="1"/>
          </p:cNvSpPr>
          <p:nvPr>
            <p:ph type="body" idx="1"/>
          </p:nvPr>
        </p:nvSpPr>
        <p:spPr>
          <a:xfrm>
            <a:off x="1219200" y="2342447"/>
            <a:ext cx="21945600" cy="10709290"/>
          </a:xfrm>
          <a:prstGeom prst="rect">
            <a:avLst/>
          </a:prstGeom>
        </p:spPr>
        <p:txBody>
          <a:bodyPr vert="horz" lIns="91440" tIns="45720" rIns="91440" bIns="45720" rtlCol="0">
            <a:normAutofit/>
          </a:body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4" name="Marcador de fecha 3"/>
          <p:cNvSpPr>
            <a:spLocks noGrp="1"/>
          </p:cNvSpPr>
          <p:nvPr>
            <p:ph type="dt" sz="half" idx="2"/>
          </p:nvPr>
        </p:nvSpPr>
        <p:spPr>
          <a:xfrm>
            <a:off x="18374369" y="13170982"/>
            <a:ext cx="3054042" cy="391216"/>
          </a:xfrm>
          <a:prstGeom prst="rect">
            <a:avLst/>
          </a:prstGeom>
        </p:spPr>
        <p:txBody>
          <a:bodyPr vert="horz" lIns="91440" tIns="45720" rIns="91440" bIns="45720" rtlCol="0" anchor="ctr"/>
          <a:lstStyle>
            <a:lvl1pPr algn="r">
              <a:defRPr sz="2134">
                <a:solidFill>
                  <a:schemeClr val="tx1">
                    <a:tint val="75000"/>
                  </a:schemeClr>
                </a:solidFill>
              </a:defRPr>
            </a:lvl1pPr>
          </a:lstStyle>
          <a:p>
            <a:fld id="{CB3A64B5-0EBF-4FDB-9081-6F460CBDB670}" type="datetimeFigureOut">
              <a:rPr lang="en-US" smtClean="0"/>
              <a:t>11/5/2018</a:t>
            </a:fld>
            <a:endParaRPr lang="en-US"/>
          </a:p>
        </p:txBody>
      </p:sp>
      <p:sp>
        <p:nvSpPr>
          <p:cNvPr id="5" name="Marcador de pie de página 4"/>
          <p:cNvSpPr>
            <a:spLocks noGrp="1"/>
          </p:cNvSpPr>
          <p:nvPr>
            <p:ph type="ftr" sz="quarter" idx="3"/>
          </p:nvPr>
        </p:nvSpPr>
        <p:spPr>
          <a:xfrm>
            <a:off x="1219200" y="13170982"/>
            <a:ext cx="17155168" cy="391216"/>
          </a:xfrm>
          <a:prstGeom prst="rect">
            <a:avLst/>
          </a:prstGeom>
        </p:spPr>
        <p:txBody>
          <a:bodyPr vert="horz" lIns="91440" tIns="45720" rIns="91440" bIns="45720" rtlCol="0" anchor="ctr"/>
          <a:lstStyle>
            <a:lvl1pPr algn="l">
              <a:defRPr sz="2666">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21539200" y="13170982"/>
            <a:ext cx="1625600" cy="391216"/>
          </a:xfrm>
          <a:prstGeom prst="rect">
            <a:avLst/>
          </a:prstGeom>
        </p:spPr>
        <p:txBody>
          <a:bodyPr vert="horz" lIns="91440" tIns="45720" rIns="91440" bIns="45720" rtlCol="0" anchor="ctr"/>
          <a:lstStyle>
            <a:lvl1pPr algn="r">
              <a:defRPr sz="2134">
                <a:solidFill>
                  <a:schemeClr val="tx1">
                    <a:tint val="75000"/>
                  </a:schemeClr>
                </a:solidFill>
              </a:defRPr>
            </a:lvl1pPr>
          </a:lstStyle>
          <a:p>
            <a:fld id="{F16EA244-3068-4C8A-AA8A-D8A7BC664878}" type="slidenum">
              <a:rPr lang="en-US" smtClean="0"/>
              <a:t>‹#›</a:t>
            </a:fld>
            <a:endParaRPr lang="en-US"/>
          </a:p>
        </p:txBody>
      </p:sp>
    </p:spTree>
    <p:extLst>
      <p:ext uri="{BB962C8B-B14F-4D97-AF65-F5344CB8AC3E}">
        <p14:creationId xmlns:p14="http://schemas.microsoft.com/office/powerpoint/2010/main" val="4273074259"/>
      </p:ext>
    </p:extLst>
  </p:cSld>
  <p:clrMap bg1="lt1" tx1="dk1" bg2="lt2" tx2="dk2" accent1="accent1" accent2="accent2" accent3="accent3" accent4="accent4" accent5="accent5" accent6="accent6" hlink="hlink" folHlink="folHlink"/>
  <p:sldLayoutIdLst>
    <p:sldLayoutId id="2147484795" r:id="rId1"/>
    <p:sldLayoutId id="2147484796" r:id="rId2"/>
    <p:sldLayoutId id="2147484797" r:id="rId3"/>
    <p:sldLayoutId id="2147484798" r:id="rId4"/>
    <p:sldLayoutId id="2147484799" r:id="rId5"/>
    <p:sldLayoutId id="2147484800" r:id="rId6"/>
    <p:sldLayoutId id="2147484801" r:id="rId7"/>
    <p:sldLayoutId id="2147484802" r:id="rId8"/>
    <p:sldLayoutId id="2147484803" r:id="rId9"/>
    <p:sldLayoutId id="2147484804" r:id="rId10"/>
    <p:sldLayoutId id="2147484805" r:id="rId11"/>
    <p:sldLayoutId id="2147484806" r:id="rId12"/>
    <p:sldLayoutId id="2147484807" r:id="rId13"/>
    <p:sldLayoutId id="2147484808" r:id="rId14"/>
    <p:sldLayoutId id="2147484809" r:id="rId15"/>
    <p:sldLayoutId id="2147484810" r:id="rId16"/>
    <p:sldLayoutId id="2147484811" r:id="rId17"/>
    <p:sldLayoutId id="2147484812" r:id="rId18"/>
    <p:sldLayoutId id="2147484813" r:id="rId19"/>
    <p:sldLayoutId id="2147484814" r:id="rId20"/>
    <p:sldLayoutId id="2147484815" r:id="rId21"/>
    <p:sldLayoutId id="2147484816" r:id="rId22"/>
    <p:sldLayoutId id="2147484817" r:id="rId23"/>
    <p:sldLayoutId id="2147484818" r:id="rId24"/>
    <p:sldLayoutId id="2147484819" r:id="rId25"/>
    <p:sldLayoutId id="2147484820" r:id="rId26"/>
    <p:sldLayoutId id="2147484821" r:id="rId27"/>
    <p:sldLayoutId id="2147484822" r:id="rId28"/>
    <p:sldLayoutId id="2147484823" r:id="rId29"/>
    <p:sldLayoutId id="2147484824" r:id="rId30"/>
    <p:sldLayoutId id="2147484825" r:id="rId31"/>
    <p:sldLayoutId id="2147484826" r:id="rId32"/>
    <p:sldLayoutId id="2147484827" r:id="rId33"/>
    <p:sldLayoutId id="2147484828" r:id="rId34"/>
    <p:sldLayoutId id="2147484829" r:id="rId35"/>
    <p:sldLayoutId id="2147484830" r:id="rId36"/>
    <p:sldLayoutId id="2147484831" r:id="rId37"/>
    <p:sldLayoutId id="2147484832" r:id="rId38"/>
    <p:sldLayoutId id="2147484833" r:id="rId39"/>
    <p:sldLayoutId id="2147484834" r:id="rId40"/>
    <p:sldLayoutId id="2147484835" r:id="rId41"/>
    <p:sldLayoutId id="2147484836" r:id="rId42"/>
    <p:sldLayoutId id="2147484837" r:id="rId43"/>
    <p:sldLayoutId id="2147484838" r:id="rId44"/>
    <p:sldLayoutId id="2147484839" r:id="rId45"/>
    <p:sldLayoutId id="2147484840" r:id="rId46"/>
    <p:sldLayoutId id="2147484841" r:id="rId47"/>
    <p:sldLayoutId id="2147484842" r:id="rId48"/>
    <p:sldLayoutId id="2147484843" r:id="rId49"/>
    <p:sldLayoutId id="2147484844" r:id="rId50"/>
    <p:sldLayoutId id="2147484845" r:id="rId51"/>
    <p:sldLayoutId id="2147484846" r:id="rId52"/>
    <p:sldLayoutId id="2147484847" r:id="rId53"/>
    <p:sldLayoutId id="2147484848" r:id="rId54"/>
    <p:sldLayoutId id="2147484849" r:id="rId55"/>
    <p:sldLayoutId id="2147484850" r:id="rId56"/>
    <p:sldLayoutId id="2147484851" r:id="rId57"/>
    <p:sldLayoutId id="2147484852" r:id="rId58"/>
    <p:sldLayoutId id="2147484853" r:id="rId59"/>
    <p:sldLayoutId id="2147484854" r:id="rId60"/>
    <p:sldLayoutId id="2147484855" r:id="rId61"/>
    <p:sldLayoutId id="2147484873" r:id="rId62"/>
    <p:sldLayoutId id="2147484856" r:id="rId63"/>
    <p:sldLayoutId id="2147484857" r:id="rId64"/>
    <p:sldLayoutId id="2147484858" r:id="rId65"/>
    <p:sldLayoutId id="2147484859" r:id="rId66"/>
    <p:sldLayoutId id="2147484860" r:id="rId67"/>
    <p:sldLayoutId id="2147484861" r:id="rId68"/>
    <p:sldLayoutId id="2147484862" r:id="rId69"/>
    <p:sldLayoutId id="2147484863" r:id="rId70"/>
    <p:sldLayoutId id="2147484864" r:id="rId71"/>
    <p:sldLayoutId id="2147484865" r:id="rId72"/>
    <p:sldLayoutId id="2147484866" r:id="rId73"/>
    <p:sldLayoutId id="2147484867" r:id="rId74"/>
    <p:sldLayoutId id="2147484868" r:id="rId75"/>
    <p:sldLayoutId id="2147484869" r:id="rId76"/>
    <p:sldLayoutId id="2147484870" r:id="rId77"/>
    <p:sldLayoutId id="2147484871" r:id="rId78"/>
    <p:sldLayoutId id="2147484872" r:id="rId79"/>
  </p:sldLayoutIdLst>
  <p:txStyles>
    <p:titleStyle>
      <a:lvl1pPr algn="l" defTabSz="1219170" rtl="0" eaLnBrk="1" latinLnBrk="0" hangingPunct="1">
        <a:spcBef>
          <a:spcPct val="0"/>
        </a:spcBef>
        <a:buNone/>
        <a:defRPr sz="8534" b="1" kern="1200" baseline="0">
          <a:solidFill>
            <a:schemeClr val="tx1"/>
          </a:solidFill>
          <a:latin typeface="+mj-lt"/>
          <a:ea typeface="+mj-ea"/>
          <a:cs typeface="+mj-cs"/>
        </a:defRPr>
      </a:lvl1pPr>
    </p:titleStyle>
    <p:bodyStyle>
      <a:lvl1pPr marL="914378" indent="-914378" algn="l" defTabSz="1219170" rtl="0" eaLnBrk="1" latinLnBrk="0" hangingPunct="1">
        <a:spcBef>
          <a:spcPct val="20000"/>
        </a:spcBef>
        <a:buFont typeface="Arial"/>
        <a:buChar char="•"/>
        <a:defRPr sz="8534" kern="1200">
          <a:solidFill>
            <a:schemeClr val="tx1"/>
          </a:solidFill>
          <a:latin typeface="+mn-lt"/>
          <a:ea typeface="+mn-ea"/>
          <a:cs typeface="+mn-cs"/>
        </a:defRPr>
      </a:lvl1pPr>
      <a:lvl2pPr marL="1981150" indent="-761980" algn="l" defTabSz="1219170" rtl="0" eaLnBrk="1" latinLnBrk="0" hangingPunct="1">
        <a:spcBef>
          <a:spcPct val="20000"/>
        </a:spcBef>
        <a:buClr>
          <a:schemeClr val="tx1"/>
        </a:buClr>
        <a:buSzPct val="70000"/>
        <a:buFont typeface="Courier New"/>
        <a:buChar char="o"/>
        <a:defRPr sz="7466" kern="1200">
          <a:solidFill>
            <a:schemeClr val="tx1"/>
          </a:solidFill>
          <a:latin typeface="+mn-lt"/>
          <a:ea typeface="+mn-ea"/>
          <a:cs typeface="+mn-cs"/>
        </a:defRPr>
      </a:lvl2pPr>
      <a:lvl3pPr marL="3047924" indent="-609584" algn="l" defTabSz="1219170" rtl="0" eaLnBrk="1" latinLnBrk="0" hangingPunct="1">
        <a:spcBef>
          <a:spcPct val="20000"/>
        </a:spcBef>
        <a:buFont typeface="Arial"/>
        <a:buChar char="•"/>
        <a:defRPr sz="6400" kern="1200" baseline="0">
          <a:solidFill>
            <a:schemeClr val="tx1"/>
          </a:solidFill>
          <a:latin typeface="+mn-lt"/>
          <a:ea typeface="+mn-ea"/>
          <a:cs typeface="+mn-cs"/>
        </a:defRPr>
      </a:lvl3pPr>
      <a:lvl4pPr marL="4267094" indent="-609584" algn="l" defTabSz="1219170" rtl="0" eaLnBrk="1" latinLnBrk="0" hangingPunct="1">
        <a:spcBef>
          <a:spcPct val="20000"/>
        </a:spcBef>
        <a:buSzPct val="70000"/>
        <a:buFont typeface="Courier New"/>
        <a:buChar char="o"/>
        <a:defRPr sz="5334" kern="1200">
          <a:solidFill>
            <a:schemeClr val="tx1"/>
          </a:solidFill>
          <a:latin typeface="+mn-lt"/>
          <a:ea typeface="+mn-ea"/>
          <a:cs typeface="+mn-cs"/>
        </a:defRPr>
      </a:lvl4pPr>
      <a:lvl5pPr marL="5486262" indent="-609584" algn="l" defTabSz="1219170" rtl="0" eaLnBrk="1" latinLnBrk="0" hangingPunct="1">
        <a:spcBef>
          <a:spcPct val="20000"/>
        </a:spcBef>
        <a:buFont typeface="Arial"/>
        <a:buChar char="•"/>
        <a:defRPr sz="5334" kern="1200" baseline="0">
          <a:solidFill>
            <a:schemeClr val="tx1"/>
          </a:solidFill>
          <a:latin typeface="+mn-lt"/>
          <a:ea typeface="+mn-ea"/>
          <a:cs typeface="+mn-cs"/>
        </a:defRPr>
      </a:lvl5pPr>
      <a:lvl6pPr marL="6705432" indent="-609584" algn="l" defTabSz="1219170" rtl="0" eaLnBrk="1" latinLnBrk="0" hangingPunct="1">
        <a:spcBef>
          <a:spcPct val="20000"/>
        </a:spcBef>
        <a:buFont typeface="Arial"/>
        <a:buChar char="•"/>
        <a:defRPr sz="5334" kern="1200">
          <a:solidFill>
            <a:schemeClr val="tx1"/>
          </a:solidFill>
          <a:latin typeface="+mn-lt"/>
          <a:ea typeface="+mn-ea"/>
          <a:cs typeface="+mn-cs"/>
        </a:defRPr>
      </a:lvl6pPr>
      <a:lvl7pPr marL="7924602" indent="-609584" algn="l" defTabSz="1219170" rtl="0" eaLnBrk="1" latinLnBrk="0" hangingPunct="1">
        <a:spcBef>
          <a:spcPct val="20000"/>
        </a:spcBef>
        <a:buFont typeface="Arial"/>
        <a:buChar char="•"/>
        <a:defRPr sz="5334" kern="1200">
          <a:solidFill>
            <a:schemeClr val="tx1"/>
          </a:solidFill>
          <a:latin typeface="+mn-lt"/>
          <a:ea typeface="+mn-ea"/>
          <a:cs typeface="+mn-cs"/>
        </a:defRPr>
      </a:lvl7pPr>
      <a:lvl8pPr marL="9143772" indent="-609584" algn="l" defTabSz="1219170" rtl="0" eaLnBrk="1" latinLnBrk="0" hangingPunct="1">
        <a:spcBef>
          <a:spcPct val="20000"/>
        </a:spcBef>
        <a:buFont typeface="Arial"/>
        <a:buChar char="•"/>
        <a:defRPr sz="5334" kern="1200">
          <a:solidFill>
            <a:schemeClr val="tx1"/>
          </a:solidFill>
          <a:latin typeface="+mn-lt"/>
          <a:ea typeface="+mn-ea"/>
          <a:cs typeface="+mn-cs"/>
        </a:defRPr>
      </a:lvl8pPr>
      <a:lvl9pPr marL="10362940" indent="-609584" algn="l" defTabSz="1219170" rtl="0" eaLnBrk="1" latinLnBrk="0" hangingPunct="1">
        <a:spcBef>
          <a:spcPct val="20000"/>
        </a:spcBef>
        <a:buFont typeface="Arial"/>
        <a:buChar char="•"/>
        <a:defRPr sz="5334" kern="1200">
          <a:solidFill>
            <a:schemeClr val="tx1"/>
          </a:solidFill>
          <a:latin typeface="+mn-lt"/>
          <a:ea typeface="+mn-ea"/>
          <a:cs typeface="+mn-cs"/>
        </a:defRPr>
      </a:lvl9pPr>
    </p:bodyStyle>
    <p:otherStyle>
      <a:defPPr>
        <a:defRPr lang="es-ES"/>
      </a:defPPr>
      <a:lvl1pPr marL="0" algn="l" defTabSz="1219170" rtl="0" eaLnBrk="1" latinLnBrk="0" hangingPunct="1">
        <a:defRPr sz="4800" kern="1200">
          <a:solidFill>
            <a:schemeClr val="tx1"/>
          </a:solidFill>
          <a:latin typeface="+mn-lt"/>
          <a:ea typeface="+mn-ea"/>
          <a:cs typeface="+mn-cs"/>
        </a:defRPr>
      </a:lvl1pPr>
      <a:lvl2pPr marL="1219170" algn="l" defTabSz="1219170" rtl="0" eaLnBrk="1" latinLnBrk="0" hangingPunct="1">
        <a:defRPr sz="4800" kern="1200">
          <a:solidFill>
            <a:schemeClr val="tx1"/>
          </a:solidFill>
          <a:latin typeface="+mn-lt"/>
          <a:ea typeface="+mn-ea"/>
          <a:cs typeface="+mn-cs"/>
        </a:defRPr>
      </a:lvl2pPr>
      <a:lvl3pPr marL="2438340" algn="l" defTabSz="1219170" rtl="0" eaLnBrk="1" latinLnBrk="0" hangingPunct="1">
        <a:defRPr sz="4800" kern="1200">
          <a:solidFill>
            <a:schemeClr val="tx1"/>
          </a:solidFill>
          <a:latin typeface="+mn-lt"/>
          <a:ea typeface="+mn-ea"/>
          <a:cs typeface="+mn-cs"/>
        </a:defRPr>
      </a:lvl3pPr>
      <a:lvl4pPr marL="3657508" algn="l" defTabSz="1219170" rtl="0" eaLnBrk="1" latinLnBrk="0" hangingPunct="1">
        <a:defRPr sz="4800" kern="1200">
          <a:solidFill>
            <a:schemeClr val="tx1"/>
          </a:solidFill>
          <a:latin typeface="+mn-lt"/>
          <a:ea typeface="+mn-ea"/>
          <a:cs typeface="+mn-cs"/>
        </a:defRPr>
      </a:lvl4pPr>
      <a:lvl5pPr marL="4876678" algn="l" defTabSz="1219170" rtl="0" eaLnBrk="1" latinLnBrk="0" hangingPunct="1">
        <a:defRPr sz="4800" kern="1200">
          <a:solidFill>
            <a:schemeClr val="tx1"/>
          </a:solidFill>
          <a:latin typeface="+mn-lt"/>
          <a:ea typeface="+mn-ea"/>
          <a:cs typeface="+mn-cs"/>
        </a:defRPr>
      </a:lvl5pPr>
      <a:lvl6pPr marL="6095848" algn="l" defTabSz="1219170" rtl="0" eaLnBrk="1" latinLnBrk="0" hangingPunct="1">
        <a:defRPr sz="4800" kern="1200">
          <a:solidFill>
            <a:schemeClr val="tx1"/>
          </a:solidFill>
          <a:latin typeface="+mn-lt"/>
          <a:ea typeface="+mn-ea"/>
          <a:cs typeface="+mn-cs"/>
        </a:defRPr>
      </a:lvl6pPr>
      <a:lvl7pPr marL="7315018" algn="l" defTabSz="1219170" rtl="0" eaLnBrk="1" latinLnBrk="0" hangingPunct="1">
        <a:defRPr sz="4800" kern="1200">
          <a:solidFill>
            <a:schemeClr val="tx1"/>
          </a:solidFill>
          <a:latin typeface="+mn-lt"/>
          <a:ea typeface="+mn-ea"/>
          <a:cs typeface="+mn-cs"/>
        </a:defRPr>
      </a:lvl7pPr>
      <a:lvl8pPr marL="8534186" algn="l" defTabSz="1219170" rtl="0" eaLnBrk="1" latinLnBrk="0" hangingPunct="1">
        <a:defRPr sz="4800" kern="1200">
          <a:solidFill>
            <a:schemeClr val="tx1"/>
          </a:solidFill>
          <a:latin typeface="+mn-lt"/>
          <a:ea typeface="+mn-ea"/>
          <a:cs typeface="+mn-cs"/>
        </a:defRPr>
      </a:lvl8pPr>
      <a:lvl9pPr marL="9753356" algn="l" defTabSz="1219170" rtl="0" eaLnBrk="1" latinLnBrk="0" hangingPunct="1">
        <a:defRPr sz="4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OS_O0SIfuYw" TargetMode="External"/><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descr="An adult spotted lanternfly on a tree.">
            <a:extLst>
              <a:ext uri="{FF2B5EF4-FFF2-40B4-BE49-F238E27FC236}">
                <a16:creationId xmlns:a16="http://schemas.microsoft.com/office/drawing/2014/main" id="{D72A52F1-94FA-4A6D-B4DC-812D2397613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13" name="Decorative" descr="Decorative">
            <a:extLst>
              <a:ext uri="{FF2B5EF4-FFF2-40B4-BE49-F238E27FC236}">
                <a16:creationId xmlns:a16="http://schemas.microsoft.com/office/drawing/2014/main" id="{8A8408EC-F27A-45CE-9063-CE8805BED3BF}"/>
              </a:ext>
            </a:extLst>
          </p:cNvPr>
          <p:cNvSpPr/>
          <p:nvPr/>
        </p:nvSpPr>
        <p:spPr>
          <a:xfrm>
            <a:off x="1104181" y="3305674"/>
            <a:ext cx="9558068" cy="9394326"/>
          </a:xfrm>
          <a:prstGeom prst="rect">
            <a:avLst/>
          </a:prstGeom>
          <a:solidFill>
            <a:srgbClr val="F47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art 4: Search For and Destroy Egg Masses">
            <a:extLst>
              <a:ext uri="{FF2B5EF4-FFF2-40B4-BE49-F238E27FC236}">
                <a16:creationId xmlns:a16="http://schemas.microsoft.com/office/drawing/2014/main" id="{BA75E277-4BD3-475B-8DDC-252A19253C3B}"/>
              </a:ext>
            </a:extLst>
          </p:cNvPr>
          <p:cNvSpPr>
            <a:spLocks noGrp="1"/>
          </p:cNvSpPr>
          <p:nvPr>
            <p:ph type="ctrTitle"/>
          </p:nvPr>
        </p:nvSpPr>
        <p:spPr>
          <a:xfrm>
            <a:off x="1380225" y="3640347"/>
            <a:ext cx="8988725" cy="8712679"/>
          </a:xfrm>
          <a:noFill/>
        </p:spPr>
        <p:txBody>
          <a:bodyPr anchor="ctr"/>
          <a:lstStyle/>
          <a:p>
            <a:pPr>
              <a:spcBef>
                <a:spcPts val="600"/>
              </a:spcBef>
              <a:spcAft>
                <a:spcPts val="1200"/>
              </a:spcAft>
            </a:pPr>
            <a:r>
              <a:rPr lang="en-US" sz="8800" dirty="0">
                <a:solidFill>
                  <a:schemeClr val="bg1"/>
                </a:solidFill>
              </a:rPr>
              <a:t>Spotted Lanternfly Permit Training</a:t>
            </a:r>
            <a:br>
              <a:rPr lang="en-US" sz="8800" dirty="0">
                <a:solidFill>
                  <a:schemeClr val="bg1"/>
                </a:solidFill>
              </a:rPr>
            </a:br>
            <a:r>
              <a:rPr lang="en-US" sz="7200" i="1" dirty="0">
                <a:solidFill>
                  <a:schemeClr val="bg1"/>
                </a:solidFill>
              </a:rPr>
              <a:t>Part 4: Search For and Destroy Egg Masses</a:t>
            </a:r>
            <a:endParaRPr lang="en-US" sz="8800" dirty="0">
              <a:solidFill>
                <a:schemeClr val="bg1"/>
              </a:solidFill>
            </a:endParaRPr>
          </a:p>
        </p:txBody>
      </p:sp>
    </p:spTree>
    <p:extLst>
      <p:ext uri="{BB962C8B-B14F-4D97-AF65-F5344CB8AC3E}">
        <p14:creationId xmlns:p14="http://schemas.microsoft.com/office/powerpoint/2010/main" val="4275102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descr="Multiple egg masses on cut tree branches.">
            <a:extLst>
              <a:ext uri="{FF2B5EF4-FFF2-40B4-BE49-F238E27FC236}">
                <a16:creationId xmlns:a16="http://schemas.microsoft.com/office/drawing/2014/main" id="{B5893FB0-FA14-44B4-BD7B-CAF2DDF377C2}"/>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7" name="Decorative">
            <a:extLst>
              <a:ext uri="{FF2B5EF4-FFF2-40B4-BE49-F238E27FC236}">
                <a16:creationId xmlns:a16="http://schemas.microsoft.com/office/drawing/2014/main" id="{FC5FF98B-0D9A-465F-A7D3-C11216BE1435}"/>
              </a:ext>
            </a:extLst>
          </p:cNvPr>
          <p:cNvSpPr>
            <a:spLocks noGrp="1"/>
          </p:cNvSpPr>
          <p:nvPr>
            <p:ph type="body" sz="quarter" idx="17"/>
          </p:nvPr>
        </p:nvSpPr>
        <p:spPr>
          <a:solidFill>
            <a:srgbClr val="F47D00"/>
          </a:solidFill>
        </p:spPr>
        <p:txBody>
          <a:bodyPr/>
          <a:lstStyle/>
          <a:p>
            <a:endParaRPr lang="en-US" dirty="0"/>
          </a:p>
        </p:txBody>
      </p:sp>
      <p:sp>
        <p:nvSpPr>
          <p:cNvPr id="5" name="Find the egg masses.">
            <a:extLst>
              <a:ext uri="{FF2B5EF4-FFF2-40B4-BE49-F238E27FC236}">
                <a16:creationId xmlns:a16="http://schemas.microsoft.com/office/drawing/2014/main" id="{00FAB83C-20A3-42C8-9D39-22F0AEDB2757}"/>
              </a:ext>
            </a:extLst>
          </p:cNvPr>
          <p:cNvSpPr>
            <a:spLocks noGrp="1"/>
          </p:cNvSpPr>
          <p:nvPr>
            <p:ph type="title"/>
          </p:nvPr>
        </p:nvSpPr>
        <p:spPr>
          <a:xfrm>
            <a:off x="0" y="11709213"/>
            <a:ext cx="24384000" cy="1126538"/>
          </a:xfrm>
          <a:solidFill>
            <a:srgbClr val="FFFFFF">
              <a:alpha val="69804"/>
            </a:srgbClr>
          </a:solidFill>
        </p:spPr>
        <p:txBody>
          <a:bodyPr/>
          <a:lstStyle/>
          <a:p>
            <a:r>
              <a:rPr lang="en-US" dirty="0"/>
              <a:t> Find the egg masses.</a:t>
            </a:r>
          </a:p>
        </p:txBody>
      </p:sp>
    </p:spTree>
    <p:extLst>
      <p:ext uri="{BB962C8B-B14F-4D97-AF65-F5344CB8AC3E}">
        <p14:creationId xmlns:p14="http://schemas.microsoft.com/office/powerpoint/2010/main" val="97509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descr="Highlighted multiple egg masses on cut tree branches.">
            <a:extLst>
              <a:ext uri="{FF2B5EF4-FFF2-40B4-BE49-F238E27FC236}">
                <a16:creationId xmlns:a16="http://schemas.microsoft.com/office/drawing/2014/main" id="{FC4DCC0E-ABE7-48CF-93DD-20BEE95E53CA}"/>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7" name="Decorative">
            <a:extLst>
              <a:ext uri="{FF2B5EF4-FFF2-40B4-BE49-F238E27FC236}">
                <a16:creationId xmlns:a16="http://schemas.microsoft.com/office/drawing/2014/main" id="{FC5FF98B-0D9A-465F-A7D3-C11216BE1435}"/>
              </a:ext>
            </a:extLst>
          </p:cNvPr>
          <p:cNvSpPr>
            <a:spLocks noGrp="1"/>
          </p:cNvSpPr>
          <p:nvPr>
            <p:ph type="body" sz="quarter" idx="17"/>
          </p:nvPr>
        </p:nvSpPr>
        <p:spPr>
          <a:solidFill>
            <a:srgbClr val="F47D00"/>
          </a:solidFill>
        </p:spPr>
        <p:txBody>
          <a:bodyPr/>
          <a:lstStyle/>
          <a:p>
            <a:endParaRPr lang="en-US" dirty="0"/>
          </a:p>
        </p:txBody>
      </p:sp>
      <p:sp>
        <p:nvSpPr>
          <p:cNvPr id="5" name="Find the egg masses.">
            <a:extLst>
              <a:ext uri="{FF2B5EF4-FFF2-40B4-BE49-F238E27FC236}">
                <a16:creationId xmlns:a16="http://schemas.microsoft.com/office/drawing/2014/main" id="{00FAB83C-20A3-42C8-9D39-22F0AEDB2757}"/>
              </a:ext>
            </a:extLst>
          </p:cNvPr>
          <p:cNvSpPr>
            <a:spLocks noGrp="1"/>
          </p:cNvSpPr>
          <p:nvPr>
            <p:ph type="title"/>
          </p:nvPr>
        </p:nvSpPr>
        <p:spPr>
          <a:xfrm>
            <a:off x="0" y="11709213"/>
            <a:ext cx="24384000" cy="1126538"/>
          </a:xfrm>
          <a:solidFill>
            <a:srgbClr val="FFFFFF">
              <a:alpha val="69804"/>
            </a:srgbClr>
          </a:solidFill>
        </p:spPr>
        <p:txBody>
          <a:bodyPr/>
          <a:lstStyle/>
          <a:p>
            <a:r>
              <a:rPr lang="en-US" dirty="0"/>
              <a:t> Find the egg masses.</a:t>
            </a:r>
          </a:p>
        </p:txBody>
      </p:sp>
    </p:spTree>
    <p:extLst>
      <p:ext uri="{BB962C8B-B14F-4D97-AF65-F5344CB8AC3E}">
        <p14:creationId xmlns:p14="http://schemas.microsoft.com/office/powerpoint/2010/main" val="637185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descr="Adult spotted lanternfly with egg masses located on a rusty hand shovel.">
            <a:extLst>
              <a:ext uri="{FF2B5EF4-FFF2-40B4-BE49-F238E27FC236}">
                <a16:creationId xmlns:a16="http://schemas.microsoft.com/office/drawing/2014/main" id="{ABD989AC-2988-4BDB-9ED6-BA0F9C5B7E18}"/>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7" name="Decorative">
            <a:extLst>
              <a:ext uri="{FF2B5EF4-FFF2-40B4-BE49-F238E27FC236}">
                <a16:creationId xmlns:a16="http://schemas.microsoft.com/office/drawing/2014/main" id="{FC5FF98B-0D9A-465F-A7D3-C11216BE1435}"/>
              </a:ext>
            </a:extLst>
          </p:cNvPr>
          <p:cNvSpPr>
            <a:spLocks noGrp="1"/>
          </p:cNvSpPr>
          <p:nvPr>
            <p:ph type="body" sz="quarter" idx="17"/>
          </p:nvPr>
        </p:nvSpPr>
        <p:spPr>
          <a:solidFill>
            <a:srgbClr val="F47D00"/>
          </a:solidFill>
        </p:spPr>
        <p:txBody>
          <a:bodyPr/>
          <a:lstStyle/>
          <a:p>
            <a:endParaRPr lang="en-US" dirty="0"/>
          </a:p>
        </p:txBody>
      </p:sp>
      <p:sp>
        <p:nvSpPr>
          <p:cNvPr id="5" name="Find the egg masses.">
            <a:extLst>
              <a:ext uri="{FF2B5EF4-FFF2-40B4-BE49-F238E27FC236}">
                <a16:creationId xmlns:a16="http://schemas.microsoft.com/office/drawing/2014/main" id="{00FAB83C-20A3-42C8-9D39-22F0AEDB2757}"/>
              </a:ext>
            </a:extLst>
          </p:cNvPr>
          <p:cNvSpPr>
            <a:spLocks noGrp="1"/>
          </p:cNvSpPr>
          <p:nvPr>
            <p:ph type="title"/>
          </p:nvPr>
        </p:nvSpPr>
        <p:spPr>
          <a:xfrm>
            <a:off x="0" y="11709213"/>
            <a:ext cx="24384000" cy="1126538"/>
          </a:xfrm>
          <a:solidFill>
            <a:srgbClr val="FFFFFF">
              <a:alpha val="69804"/>
            </a:srgbClr>
          </a:solidFill>
        </p:spPr>
        <p:txBody>
          <a:bodyPr/>
          <a:lstStyle/>
          <a:p>
            <a:r>
              <a:rPr lang="en-US" dirty="0"/>
              <a:t> Find the egg masses.</a:t>
            </a:r>
          </a:p>
        </p:txBody>
      </p:sp>
    </p:spTree>
    <p:extLst>
      <p:ext uri="{BB962C8B-B14F-4D97-AF65-F5344CB8AC3E}">
        <p14:creationId xmlns:p14="http://schemas.microsoft.com/office/powerpoint/2010/main" val="159235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descr="Highlighted egg masses located on a rusty hand shovel.">
            <a:extLst>
              <a:ext uri="{FF2B5EF4-FFF2-40B4-BE49-F238E27FC236}">
                <a16:creationId xmlns:a16="http://schemas.microsoft.com/office/drawing/2014/main" id="{00F4953C-F1DF-443E-825B-B0A313076B2E}"/>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7" name="Decorative">
            <a:extLst>
              <a:ext uri="{FF2B5EF4-FFF2-40B4-BE49-F238E27FC236}">
                <a16:creationId xmlns:a16="http://schemas.microsoft.com/office/drawing/2014/main" id="{FC5FF98B-0D9A-465F-A7D3-C11216BE1435}"/>
              </a:ext>
            </a:extLst>
          </p:cNvPr>
          <p:cNvSpPr>
            <a:spLocks noGrp="1"/>
          </p:cNvSpPr>
          <p:nvPr>
            <p:ph type="body" sz="quarter" idx="17"/>
          </p:nvPr>
        </p:nvSpPr>
        <p:spPr>
          <a:solidFill>
            <a:srgbClr val="F47D00"/>
          </a:solidFill>
        </p:spPr>
        <p:txBody>
          <a:bodyPr/>
          <a:lstStyle/>
          <a:p>
            <a:endParaRPr lang="en-US" dirty="0"/>
          </a:p>
        </p:txBody>
      </p:sp>
      <p:sp>
        <p:nvSpPr>
          <p:cNvPr id="5" name="Find the egg masses.">
            <a:extLst>
              <a:ext uri="{FF2B5EF4-FFF2-40B4-BE49-F238E27FC236}">
                <a16:creationId xmlns:a16="http://schemas.microsoft.com/office/drawing/2014/main" id="{00FAB83C-20A3-42C8-9D39-22F0AEDB2757}"/>
              </a:ext>
            </a:extLst>
          </p:cNvPr>
          <p:cNvSpPr>
            <a:spLocks noGrp="1"/>
          </p:cNvSpPr>
          <p:nvPr>
            <p:ph type="title"/>
          </p:nvPr>
        </p:nvSpPr>
        <p:spPr>
          <a:xfrm>
            <a:off x="0" y="11709213"/>
            <a:ext cx="24384000" cy="1126538"/>
          </a:xfrm>
          <a:solidFill>
            <a:srgbClr val="FFFFFF">
              <a:alpha val="69804"/>
            </a:srgbClr>
          </a:solidFill>
        </p:spPr>
        <p:txBody>
          <a:bodyPr/>
          <a:lstStyle/>
          <a:p>
            <a:r>
              <a:rPr lang="en-US" dirty="0"/>
              <a:t> Find the egg masses.</a:t>
            </a:r>
          </a:p>
        </p:txBody>
      </p:sp>
    </p:spTree>
    <p:extLst>
      <p:ext uri="{BB962C8B-B14F-4D97-AF65-F5344CB8AC3E}">
        <p14:creationId xmlns:p14="http://schemas.microsoft.com/office/powerpoint/2010/main" val="130650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descr="Egg mass on the metal leg of a bench.">
            <a:extLst>
              <a:ext uri="{FF2B5EF4-FFF2-40B4-BE49-F238E27FC236}">
                <a16:creationId xmlns:a16="http://schemas.microsoft.com/office/drawing/2014/main" id="{709B9045-F662-4225-B962-477A93AE3262}"/>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7" name="Decorative">
            <a:extLst>
              <a:ext uri="{FF2B5EF4-FFF2-40B4-BE49-F238E27FC236}">
                <a16:creationId xmlns:a16="http://schemas.microsoft.com/office/drawing/2014/main" id="{FC5FF98B-0D9A-465F-A7D3-C11216BE1435}"/>
              </a:ext>
            </a:extLst>
          </p:cNvPr>
          <p:cNvSpPr>
            <a:spLocks noGrp="1"/>
          </p:cNvSpPr>
          <p:nvPr>
            <p:ph type="body" sz="quarter" idx="17"/>
          </p:nvPr>
        </p:nvSpPr>
        <p:spPr>
          <a:solidFill>
            <a:srgbClr val="F47D00"/>
          </a:solidFill>
        </p:spPr>
        <p:txBody>
          <a:bodyPr/>
          <a:lstStyle/>
          <a:p>
            <a:endParaRPr lang="en-US" dirty="0"/>
          </a:p>
        </p:txBody>
      </p:sp>
      <p:sp>
        <p:nvSpPr>
          <p:cNvPr id="5" name="Find the egg masses.">
            <a:extLst>
              <a:ext uri="{FF2B5EF4-FFF2-40B4-BE49-F238E27FC236}">
                <a16:creationId xmlns:a16="http://schemas.microsoft.com/office/drawing/2014/main" id="{00FAB83C-20A3-42C8-9D39-22F0AEDB2757}"/>
              </a:ext>
            </a:extLst>
          </p:cNvPr>
          <p:cNvSpPr>
            <a:spLocks noGrp="1"/>
          </p:cNvSpPr>
          <p:nvPr>
            <p:ph type="title"/>
          </p:nvPr>
        </p:nvSpPr>
        <p:spPr>
          <a:xfrm>
            <a:off x="0" y="11709213"/>
            <a:ext cx="24384000" cy="1126538"/>
          </a:xfrm>
          <a:solidFill>
            <a:srgbClr val="FFFFFF">
              <a:alpha val="69804"/>
            </a:srgbClr>
          </a:solidFill>
        </p:spPr>
        <p:txBody>
          <a:bodyPr/>
          <a:lstStyle/>
          <a:p>
            <a:r>
              <a:rPr lang="en-US" dirty="0"/>
              <a:t> Find the egg mass.</a:t>
            </a:r>
          </a:p>
        </p:txBody>
      </p:sp>
    </p:spTree>
    <p:extLst>
      <p:ext uri="{BB962C8B-B14F-4D97-AF65-F5344CB8AC3E}">
        <p14:creationId xmlns:p14="http://schemas.microsoft.com/office/powerpoint/2010/main" val="3623196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descr="Highlighted egg mass on the metal leg of a bench.">
            <a:extLst>
              <a:ext uri="{FF2B5EF4-FFF2-40B4-BE49-F238E27FC236}">
                <a16:creationId xmlns:a16="http://schemas.microsoft.com/office/drawing/2014/main" id="{A5473FBC-F387-486B-9DF4-36CC2BC902E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7" name="Decorative">
            <a:extLst>
              <a:ext uri="{FF2B5EF4-FFF2-40B4-BE49-F238E27FC236}">
                <a16:creationId xmlns:a16="http://schemas.microsoft.com/office/drawing/2014/main" id="{FC5FF98B-0D9A-465F-A7D3-C11216BE1435}"/>
              </a:ext>
            </a:extLst>
          </p:cNvPr>
          <p:cNvSpPr>
            <a:spLocks noGrp="1"/>
          </p:cNvSpPr>
          <p:nvPr>
            <p:ph type="body" sz="quarter" idx="17"/>
          </p:nvPr>
        </p:nvSpPr>
        <p:spPr>
          <a:solidFill>
            <a:srgbClr val="F47D00"/>
          </a:solidFill>
        </p:spPr>
        <p:txBody>
          <a:bodyPr/>
          <a:lstStyle/>
          <a:p>
            <a:endParaRPr lang="en-US" dirty="0"/>
          </a:p>
        </p:txBody>
      </p:sp>
      <p:sp>
        <p:nvSpPr>
          <p:cNvPr id="5" name="Find the egg masses.">
            <a:extLst>
              <a:ext uri="{FF2B5EF4-FFF2-40B4-BE49-F238E27FC236}">
                <a16:creationId xmlns:a16="http://schemas.microsoft.com/office/drawing/2014/main" id="{00FAB83C-20A3-42C8-9D39-22F0AEDB2757}"/>
              </a:ext>
            </a:extLst>
          </p:cNvPr>
          <p:cNvSpPr>
            <a:spLocks noGrp="1"/>
          </p:cNvSpPr>
          <p:nvPr>
            <p:ph type="title"/>
          </p:nvPr>
        </p:nvSpPr>
        <p:spPr>
          <a:xfrm>
            <a:off x="0" y="11709213"/>
            <a:ext cx="24384000" cy="1126538"/>
          </a:xfrm>
          <a:solidFill>
            <a:srgbClr val="FFFFFF">
              <a:alpha val="69804"/>
            </a:srgbClr>
          </a:solidFill>
        </p:spPr>
        <p:txBody>
          <a:bodyPr/>
          <a:lstStyle/>
          <a:p>
            <a:r>
              <a:rPr lang="en-US" dirty="0"/>
              <a:t> Find the egg mass.</a:t>
            </a:r>
          </a:p>
        </p:txBody>
      </p:sp>
    </p:spTree>
    <p:extLst>
      <p:ext uri="{BB962C8B-B14F-4D97-AF65-F5344CB8AC3E}">
        <p14:creationId xmlns:p14="http://schemas.microsoft.com/office/powerpoint/2010/main" val="366842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descr="Multiple egg masses on a concrete block.">
            <a:extLst>
              <a:ext uri="{FF2B5EF4-FFF2-40B4-BE49-F238E27FC236}">
                <a16:creationId xmlns:a16="http://schemas.microsoft.com/office/drawing/2014/main" id="{DC4DB605-60C1-4888-836A-059CB537A34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0" y="2"/>
            <a:ext cx="24384000" cy="12979256"/>
          </a:xfrm>
        </p:spPr>
      </p:pic>
      <p:sp>
        <p:nvSpPr>
          <p:cNvPr id="7" name="Decorative">
            <a:extLst>
              <a:ext uri="{FF2B5EF4-FFF2-40B4-BE49-F238E27FC236}">
                <a16:creationId xmlns:a16="http://schemas.microsoft.com/office/drawing/2014/main" id="{FC5FF98B-0D9A-465F-A7D3-C11216BE1435}"/>
              </a:ext>
            </a:extLst>
          </p:cNvPr>
          <p:cNvSpPr>
            <a:spLocks noGrp="1"/>
          </p:cNvSpPr>
          <p:nvPr>
            <p:ph type="body" sz="quarter" idx="17"/>
          </p:nvPr>
        </p:nvSpPr>
        <p:spPr>
          <a:solidFill>
            <a:srgbClr val="F47D00"/>
          </a:solidFill>
        </p:spPr>
        <p:txBody>
          <a:bodyPr/>
          <a:lstStyle/>
          <a:p>
            <a:endParaRPr lang="en-US" dirty="0"/>
          </a:p>
        </p:txBody>
      </p:sp>
      <p:sp>
        <p:nvSpPr>
          <p:cNvPr id="5" name="Find the egg masses.">
            <a:extLst>
              <a:ext uri="{FF2B5EF4-FFF2-40B4-BE49-F238E27FC236}">
                <a16:creationId xmlns:a16="http://schemas.microsoft.com/office/drawing/2014/main" id="{00FAB83C-20A3-42C8-9D39-22F0AEDB2757}"/>
              </a:ext>
            </a:extLst>
          </p:cNvPr>
          <p:cNvSpPr>
            <a:spLocks noGrp="1"/>
          </p:cNvSpPr>
          <p:nvPr>
            <p:ph type="title"/>
          </p:nvPr>
        </p:nvSpPr>
        <p:spPr>
          <a:xfrm>
            <a:off x="0" y="11709213"/>
            <a:ext cx="24384000" cy="1126538"/>
          </a:xfrm>
          <a:solidFill>
            <a:srgbClr val="FFFFFF">
              <a:alpha val="69804"/>
            </a:srgbClr>
          </a:solidFill>
        </p:spPr>
        <p:txBody>
          <a:bodyPr/>
          <a:lstStyle/>
          <a:p>
            <a:r>
              <a:rPr lang="en-US" dirty="0"/>
              <a:t> Find the egg masses.</a:t>
            </a:r>
          </a:p>
        </p:txBody>
      </p:sp>
    </p:spTree>
    <p:extLst>
      <p:ext uri="{BB962C8B-B14F-4D97-AF65-F5344CB8AC3E}">
        <p14:creationId xmlns:p14="http://schemas.microsoft.com/office/powerpoint/2010/main" val="3141689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descr="Highlighted multiple egg masses on a concrete block.">
            <a:extLst>
              <a:ext uri="{FF2B5EF4-FFF2-40B4-BE49-F238E27FC236}">
                <a16:creationId xmlns:a16="http://schemas.microsoft.com/office/drawing/2014/main" id="{AFB7EA5F-648E-45AE-BA05-97F3BE8F173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0" y="2"/>
            <a:ext cx="24384000" cy="12979256"/>
          </a:xfrm>
        </p:spPr>
      </p:pic>
      <p:sp>
        <p:nvSpPr>
          <p:cNvPr id="7" name="Decorative">
            <a:extLst>
              <a:ext uri="{FF2B5EF4-FFF2-40B4-BE49-F238E27FC236}">
                <a16:creationId xmlns:a16="http://schemas.microsoft.com/office/drawing/2014/main" id="{FC5FF98B-0D9A-465F-A7D3-C11216BE1435}"/>
              </a:ext>
            </a:extLst>
          </p:cNvPr>
          <p:cNvSpPr>
            <a:spLocks noGrp="1"/>
          </p:cNvSpPr>
          <p:nvPr>
            <p:ph type="body" sz="quarter" idx="17"/>
          </p:nvPr>
        </p:nvSpPr>
        <p:spPr>
          <a:solidFill>
            <a:srgbClr val="F47D00"/>
          </a:solidFill>
        </p:spPr>
        <p:txBody>
          <a:bodyPr/>
          <a:lstStyle/>
          <a:p>
            <a:endParaRPr lang="en-US" dirty="0"/>
          </a:p>
        </p:txBody>
      </p:sp>
      <p:sp>
        <p:nvSpPr>
          <p:cNvPr id="5" name="Find the egg masses.">
            <a:extLst>
              <a:ext uri="{FF2B5EF4-FFF2-40B4-BE49-F238E27FC236}">
                <a16:creationId xmlns:a16="http://schemas.microsoft.com/office/drawing/2014/main" id="{00FAB83C-20A3-42C8-9D39-22F0AEDB2757}"/>
              </a:ext>
            </a:extLst>
          </p:cNvPr>
          <p:cNvSpPr>
            <a:spLocks noGrp="1"/>
          </p:cNvSpPr>
          <p:nvPr>
            <p:ph type="title"/>
          </p:nvPr>
        </p:nvSpPr>
        <p:spPr>
          <a:xfrm>
            <a:off x="0" y="11709213"/>
            <a:ext cx="24384000" cy="1126538"/>
          </a:xfrm>
          <a:solidFill>
            <a:srgbClr val="FFFFFF">
              <a:alpha val="69804"/>
            </a:srgbClr>
          </a:solidFill>
        </p:spPr>
        <p:txBody>
          <a:bodyPr/>
          <a:lstStyle/>
          <a:p>
            <a:r>
              <a:rPr lang="en-US" dirty="0"/>
              <a:t> Find the egg masses.</a:t>
            </a:r>
          </a:p>
        </p:txBody>
      </p:sp>
    </p:spTree>
    <p:extLst>
      <p:ext uri="{BB962C8B-B14F-4D97-AF65-F5344CB8AC3E}">
        <p14:creationId xmlns:p14="http://schemas.microsoft.com/office/powerpoint/2010/main" val="3167657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ypsy Moth">
            <a:extLst>
              <a:ext uri="{FF2B5EF4-FFF2-40B4-BE49-F238E27FC236}">
                <a16:creationId xmlns:a16="http://schemas.microsoft.com/office/drawing/2014/main" id="{48CBD66C-F200-495D-A179-6A00C32FD913}"/>
              </a:ext>
            </a:extLst>
          </p:cNvPr>
          <p:cNvSpPr>
            <a:spLocks noGrp="1"/>
          </p:cNvSpPr>
          <p:nvPr>
            <p:ph type="body" sz="quarter" idx="29"/>
          </p:nvPr>
        </p:nvSpPr>
        <p:spPr>
          <a:xfrm>
            <a:off x="13095113" y="11350195"/>
            <a:ext cx="8645574" cy="1435510"/>
          </a:xfrm>
        </p:spPr>
        <p:txBody>
          <a:bodyPr anchor="ctr"/>
          <a:lstStyle/>
          <a:p>
            <a:pPr algn="ctr"/>
            <a:r>
              <a:rPr lang="en-US" dirty="0"/>
              <a:t>Gypsy Moth</a:t>
            </a:r>
          </a:p>
        </p:txBody>
      </p:sp>
      <p:pic>
        <p:nvPicPr>
          <p:cNvPr id="13" name="Picture - Right" descr="A gypsy moth egg mass to the left of a spotted lanternfly egg mass, highlighted with a white border.">
            <a:extLst>
              <a:ext uri="{FF2B5EF4-FFF2-40B4-BE49-F238E27FC236}">
                <a16:creationId xmlns:a16="http://schemas.microsoft.com/office/drawing/2014/main" id="{6B0E9552-820D-41ED-8480-9577F8E9059A}"/>
              </a:ext>
            </a:extLst>
          </p:cNvPr>
          <p:cNvPicPr>
            <a:picLocks noGrp="1" noChangeAspect="1"/>
          </p:cNvPicPr>
          <p:nvPr>
            <p:ph type="pic" idx="26"/>
          </p:nvPr>
        </p:nvPicPr>
        <p:blipFill rotWithShape="1">
          <a:blip r:embed="rId3" cstate="email">
            <a:extLst>
              <a:ext uri="{28A0092B-C50C-407E-A947-70E740481C1C}">
                <a14:useLocalDpi xmlns:a14="http://schemas.microsoft.com/office/drawing/2010/main"/>
              </a:ext>
            </a:extLst>
          </a:blip>
          <a:srcRect/>
          <a:stretch/>
        </p:blipFill>
        <p:spPr>
          <a:xfrm>
            <a:off x="13095288" y="2597150"/>
            <a:ext cx="8645525" cy="8599488"/>
          </a:xfrm>
        </p:spPr>
      </p:pic>
      <p:sp>
        <p:nvSpPr>
          <p:cNvPr id="11" name="Spotted Lanternfly">
            <a:extLst>
              <a:ext uri="{FF2B5EF4-FFF2-40B4-BE49-F238E27FC236}">
                <a16:creationId xmlns:a16="http://schemas.microsoft.com/office/drawing/2014/main" id="{5500B5C8-C3AB-4FA9-82D8-5B447FED6E76}"/>
              </a:ext>
            </a:extLst>
          </p:cNvPr>
          <p:cNvSpPr>
            <a:spLocks noGrp="1"/>
          </p:cNvSpPr>
          <p:nvPr>
            <p:ph type="body" sz="quarter" idx="28"/>
          </p:nvPr>
        </p:nvSpPr>
        <p:spPr>
          <a:xfrm>
            <a:off x="2671319" y="11350195"/>
            <a:ext cx="8645574" cy="1435510"/>
          </a:xfrm>
        </p:spPr>
        <p:txBody>
          <a:bodyPr anchor="ctr"/>
          <a:lstStyle/>
          <a:p>
            <a:pPr algn="ctr"/>
            <a:r>
              <a:rPr lang="en-US" dirty="0"/>
              <a:t>Spotted Lanternfly</a:t>
            </a:r>
          </a:p>
        </p:txBody>
      </p:sp>
      <p:pic>
        <p:nvPicPr>
          <p:cNvPr id="6" name="Picture - Left" descr="A spotted lanternfly egg mass to the right of a gypsy moth egg mass, highlighted with a white border.">
            <a:extLst>
              <a:ext uri="{FF2B5EF4-FFF2-40B4-BE49-F238E27FC236}">
                <a16:creationId xmlns:a16="http://schemas.microsoft.com/office/drawing/2014/main" id="{E08C4C4B-7CA0-48E8-9DC3-8729426D08FA}"/>
              </a:ext>
            </a:extLst>
          </p:cNvPr>
          <p:cNvPicPr>
            <a:picLocks noGrp="1" noChangeAspect="1"/>
          </p:cNvPicPr>
          <p:nvPr>
            <p:ph type="pic" idx="1"/>
          </p:nvPr>
        </p:nvPicPr>
        <p:blipFill rotWithShape="1">
          <a:blip r:embed="rId4" cstate="email">
            <a:extLst>
              <a:ext uri="{28A0092B-C50C-407E-A947-70E740481C1C}">
                <a14:useLocalDpi xmlns:a14="http://schemas.microsoft.com/office/drawing/2010/main"/>
              </a:ext>
            </a:extLst>
          </a:blip>
          <a:srcRect/>
          <a:stretch/>
        </p:blipFill>
        <p:spPr>
          <a:xfrm>
            <a:off x="2671763" y="2597150"/>
            <a:ext cx="8645525" cy="8599488"/>
          </a:xfrm>
        </p:spPr>
      </p:pic>
      <p:sp>
        <p:nvSpPr>
          <p:cNvPr id="5" name="Spotted Lanternfly and Gypsy Moth Egg Masses">
            <a:extLst>
              <a:ext uri="{FF2B5EF4-FFF2-40B4-BE49-F238E27FC236}">
                <a16:creationId xmlns:a16="http://schemas.microsoft.com/office/drawing/2014/main" id="{79BDE6F3-F15A-486F-86DA-741B28280DF0}"/>
              </a:ext>
            </a:extLst>
          </p:cNvPr>
          <p:cNvSpPr>
            <a:spLocks noGrp="1"/>
          </p:cNvSpPr>
          <p:nvPr>
            <p:ph type="title"/>
          </p:nvPr>
        </p:nvSpPr>
        <p:spPr/>
        <p:txBody>
          <a:bodyPr/>
          <a:lstStyle/>
          <a:p>
            <a:r>
              <a:rPr lang="en-US" sz="6900" dirty="0"/>
              <a:t>Spotted Lanternfly and Gypsy Moth Egg Masses</a:t>
            </a:r>
          </a:p>
        </p:txBody>
      </p:sp>
      <p:sp>
        <p:nvSpPr>
          <p:cNvPr id="8" name="Decorative">
            <a:extLst>
              <a:ext uri="{FF2B5EF4-FFF2-40B4-BE49-F238E27FC236}">
                <a16:creationId xmlns:a16="http://schemas.microsoft.com/office/drawing/2014/main" id="{C45CA485-95B5-4641-8239-261A6A14E389}"/>
              </a:ext>
            </a:extLst>
          </p:cNvPr>
          <p:cNvSpPr>
            <a:spLocks noGrp="1"/>
          </p:cNvSpPr>
          <p:nvPr>
            <p:ph type="body" sz="quarter" idx="25"/>
          </p:nvPr>
        </p:nvSpPr>
        <p:spPr>
          <a:solidFill>
            <a:srgbClr val="F47D00"/>
          </a:solidFill>
        </p:spPr>
        <p:txBody>
          <a:bodyPr/>
          <a:lstStyle/>
          <a:p>
            <a:endParaRPr lang="en-US" dirty="0"/>
          </a:p>
        </p:txBody>
      </p:sp>
    </p:spTree>
    <p:extLst>
      <p:ext uri="{BB962C8B-B14F-4D97-AF65-F5344CB8AC3E}">
        <p14:creationId xmlns:p14="http://schemas.microsoft.com/office/powerpoint/2010/main" val="2206038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Decorative" descr="Decorative">
            <a:extLst>
              <a:ext uri="{FF2B5EF4-FFF2-40B4-BE49-F238E27FC236}">
                <a16:creationId xmlns:a16="http://schemas.microsoft.com/office/drawing/2014/main" id="{BC564378-431F-4FCC-B289-D5F3A2DC252F}"/>
              </a:ext>
            </a:extLst>
          </p:cNvPr>
          <p:cNvCxnSpPr>
            <a:cxnSpLocks/>
          </p:cNvCxnSpPr>
          <p:nvPr/>
        </p:nvCxnSpPr>
        <p:spPr>
          <a:xfrm>
            <a:off x="1219195" y="12350879"/>
            <a:ext cx="2391027" cy="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sp>
        <p:nvSpPr>
          <p:cNvPr id="5" name="Scrape and destroy egg masses.">
            <a:extLst>
              <a:ext uri="{FF2B5EF4-FFF2-40B4-BE49-F238E27FC236}">
                <a16:creationId xmlns:a16="http://schemas.microsoft.com/office/drawing/2014/main" id="{C8E65F5B-EC9B-42C2-AA30-3C8D6A23C111}"/>
              </a:ext>
            </a:extLst>
          </p:cNvPr>
          <p:cNvSpPr>
            <a:spLocks noGrp="1"/>
          </p:cNvSpPr>
          <p:nvPr>
            <p:ph type="title"/>
          </p:nvPr>
        </p:nvSpPr>
        <p:spPr/>
        <p:txBody>
          <a:bodyPr anchor="ctr"/>
          <a:lstStyle/>
          <a:p>
            <a:r>
              <a:rPr lang="en-US" dirty="0"/>
              <a:t>Scrape and destroy egg masses.</a:t>
            </a:r>
          </a:p>
        </p:txBody>
      </p:sp>
      <p:pic>
        <p:nvPicPr>
          <p:cNvPr id="4" name="Picture" descr="Demonstration of how to scrape and destroy egg masses.">
            <a:hlinkClick r:id="rId3"/>
            <a:extLst>
              <a:ext uri="{FF2B5EF4-FFF2-40B4-BE49-F238E27FC236}">
                <a16:creationId xmlns:a16="http://schemas.microsoft.com/office/drawing/2014/main" id="{0DB5E097-9C07-4265-ADE3-B57C550CA42C}"/>
              </a:ext>
            </a:extLst>
          </p:cNvPr>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92235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descr="Adult spotted lanternfly covering egg mass on tree bark.">
            <a:extLst>
              <a:ext uri="{FF2B5EF4-FFF2-40B4-BE49-F238E27FC236}">
                <a16:creationId xmlns:a16="http://schemas.microsoft.com/office/drawing/2014/main" id="{5CEDFBDD-146A-4D7D-871E-043073D4D7B0}"/>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8" name="Slide Text 3">
            <a:extLst>
              <a:ext uri="{FF2B5EF4-FFF2-40B4-BE49-F238E27FC236}">
                <a16:creationId xmlns:a16="http://schemas.microsoft.com/office/drawing/2014/main" id="{DA5C0A64-64B7-44B3-A7DE-61B9EA69924C}"/>
              </a:ext>
            </a:extLst>
          </p:cNvPr>
          <p:cNvSpPr>
            <a:spLocks noGrp="1"/>
          </p:cNvSpPr>
          <p:nvPr>
            <p:ph type="body" sz="quarter" idx="16"/>
          </p:nvPr>
        </p:nvSpPr>
        <p:spPr/>
        <p:txBody>
          <a:bodyPr/>
          <a:lstStyle/>
          <a:p>
            <a:pPr marL="914400" indent="-914400">
              <a:buClr>
                <a:srgbClr val="F47D00"/>
              </a:buClr>
              <a:buFont typeface="Wingdings" panose="05000000000000000000" pitchFamily="2" charset="2"/>
              <a:buChar char="§"/>
            </a:pPr>
            <a:r>
              <a:rPr lang="en-US" dirty="0"/>
              <a:t>Overall length: usually about</a:t>
            </a:r>
            <a:br>
              <a:rPr lang="en-US" dirty="0"/>
            </a:br>
            <a:r>
              <a:rPr lang="en-US" dirty="0"/>
              <a:t>an inch</a:t>
            </a:r>
          </a:p>
        </p:txBody>
      </p:sp>
      <p:sp>
        <p:nvSpPr>
          <p:cNvPr id="7" name="Slide Text 2">
            <a:extLst>
              <a:ext uri="{FF2B5EF4-FFF2-40B4-BE49-F238E27FC236}">
                <a16:creationId xmlns:a16="http://schemas.microsoft.com/office/drawing/2014/main" id="{7E7282D5-8F6F-4110-9017-AD401BB12289}"/>
              </a:ext>
            </a:extLst>
          </p:cNvPr>
          <p:cNvSpPr>
            <a:spLocks noGrp="1"/>
          </p:cNvSpPr>
          <p:nvPr>
            <p:ph type="body" sz="quarter" idx="15"/>
          </p:nvPr>
        </p:nvSpPr>
        <p:spPr/>
        <p:txBody>
          <a:bodyPr/>
          <a:lstStyle/>
          <a:p>
            <a:pPr marL="914400" indent="-914400">
              <a:buClr>
                <a:srgbClr val="F47D00"/>
              </a:buClr>
              <a:buFont typeface="Wingdings" panose="05000000000000000000" pitchFamily="2" charset="2"/>
              <a:buChar char="§"/>
            </a:pPr>
            <a:r>
              <a:rPr lang="en-US" dirty="0"/>
              <a:t>30 – 50 eggs per mass</a:t>
            </a:r>
          </a:p>
        </p:txBody>
      </p:sp>
      <p:sp>
        <p:nvSpPr>
          <p:cNvPr id="6" name="Slide Text 1">
            <a:extLst>
              <a:ext uri="{FF2B5EF4-FFF2-40B4-BE49-F238E27FC236}">
                <a16:creationId xmlns:a16="http://schemas.microsoft.com/office/drawing/2014/main" id="{F67E391A-EF07-4221-89C7-6FDB1F57645A}"/>
              </a:ext>
            </a:extLst>
          </p:cNvPr>
          <p:cNvSpPr>
            <a:spLocks noGrp="1"/>
          </p:cNvSpPr>
          <p:nvPr>
            <p:ph type="body" sz="quarter" idx="14"/>
          </p:nvPr>
        </p:nvSpPr>
        <p:spPr/>
        <p:txBody>
          <a:bodyPr/>
          <a:lstStyle/>
          <a:p>
            <a:pPr marL="914400" indent="-914400">
              <a:buClr>
                <a:srgbClr val="F47D00"/>
              </a:buClr>
              <a:buFont typeface="Wingdings" panose="05000000000000000000" pitchFamily="2" charset="2"/>
              <a:buChar char="§"/>
            </a:pPr>
            <a:r>
              <a:rPr lang="en-US" dirty="0"/>
              <a:t>Columns of eggs</a:t>
            </a:r>
          </a:p>
        </p:txBody>
      </p:sp>
      <p:cxnSp>
        <p:nvCxnSpPr>
          <p:cNvPr id="13" name="Decorative" descr="Decorative">
            <a:extLst>
              <a:ext uri="{FF2B5EF4-FFF2-40B4-BE49-F238E27FC236}">
                <a16:creationId xmlns:a16="http://schemas.microsoft.com/office/drawing/2014/main" id="{4070AF35-5BA4-4F1A-B11F-099174B340DD}"/>
              </a:ext>
            </a:extLst>
          </p:cNvPr>
          <p:cNvCxnSpPr/>
          <p:nvPr/>
        </p:nvCxnSpPr>
        <p:spPr>
          <a:xfrm>
            <a:off x="15420975" y="2110154"/>
            <a:ext cx="8963025"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Egg Masses">
            <a:extLst>
              <a:ext uri="{FF2B5EF4-FFF2-40B4-BE49-F238E27FC236}">
                <a16:creationId xmlns:a16="http://schemas.microsoft.com/office/drawing/2014/main" id="{C61D6877-01DF-4EDE-A119-F8899E82FAEC}"/>
              </a:ext>
            </a:extLst>
          </p:cNvPr>
          <p:cNvSpPr>
            <a:spLocks noGrp="1"/>
          </p:cNvSpPr>
          <p:nvPr>
            <p:ph type="title"/>
          </p:nvPr>
        </p:nvSpPr>
        <p:spPr/>
        <p:txBody>
          <a:bodyPr/>
          <a:lstStyle/>
          <a:p>
            <a:r>
              <a:rPr lang="en-US" dirty="0"/>
              <a:t>Egg Masses</a:t>
            </a:r>
          </a:p>
        </p:txBody>
      </p:sp>
    </p:spTree>
    <p:extLst>
      <p:ext uri="{BB962C8B-B14F-4D97-AF65-F5344CB8AC3E}">
        <p14:creationId xmlns:p14="http://schemas.microsoft.com/office/powerpoint/2010/main" val="2525801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Text">
            <a:extLst>
              <a:ext uri="{FF2B5EF4-FFF2-40B4-BE49-F238E27FC236}">
                <a16:creationId xmlns:a16="http://schemas.microsoft.com/office/drawing/2014/main" id="{581B7096-B2B1-4CF5-89C1-93C2A34B2A4E}"/>
              </a:ext>
            </a:extLst>
          </p:cNvPr>
          <p:cNvSpPr>
            <a:spLocks noGrp="1"/>
          </p:cNvSpPr>
          <p:nvPr>
            <p:ph type="body" sz="quarter" idx="14"/>
          </p:nvPr>
        </p:nvSpPr>
        <p:spPr/>
        <p:txBody>
          <a:bodyPr>
            <a:normAutofit/>
          </a:bodyPr>
          <a:lstStyle/>
          <a:p>
            <a:r>
              <a:rPr lang="en-US" sz="2000" dirty="0"/>
              <a:t>Unless otherwise noted, all images are courtesy of Penn State.</a:t>
            </a:r>
          </a:p>
          <a:p>
            <a:r>
              <a:rPr lang="en-US" sz="2000" dirty="0"/>
              <a:t>3. Pennsylvania Department of Agriculture, Bugwood.org has been modified (cropped) and is licensed under a CC BY 3.0 license</a:t>
            </a:r>
          </a:p>
          <a:p>
            <a:r>
              <a:rPr lang="en-US" sz="2000" dirty="0"/>
              <a:t>12 – 13. Kenneth R. Law, USDA APHIS PPW, Bugwood.org has been modified (cropped, edited) and is licensed under a CC BY 3.0 license</a:t>
            </a:r>
          </a:p>
          <a:p>
            <a:r>
              <a:rPr lang="en-US" sz="2000" dirty="0"/>
              <a:t>14 – 15. "20180830-APHIS-LSC-1137" by United States Department of Agriculture / </a:t>
            </a:r>
            <a:r>
              <a:rPr lang="en-US" sz="2000" dirty="0" err="1"/>
              <a:t>usdagov</a:t>
            </a:r>
            <a:r>
              <a:rPr lang="en-US" sz="2000" dirty="0"/>
              <a:t> on flickr.com has been modified (cropped, edited) and is in the public domain</a:t>
            </a:r>
          </a:p>
        </p:txBody>
      </p:sp>
      <p:cxnSp>
        <p:nvCxnSpPr>
          <p:cNvPr id="8" name="Decorative" descr="Decorative">
            <a:extLst>
              <a:ext uri="{FF2B5EF4-FFF2-40B4-BE49-F238E27FC236}">
                <a16:creationId xmlns:a16="http://schemas.microsoft.com/office/drawing/2014/main" id="{9C82469A-F38A-4F25-A4A7-7FEE2B3EF668}"/>
              </a:ext>
            </a:extLst>
          </p:cNvPr>
          <p:cNvCxnSpPr>
            <a:cxnSpLocks/>
          </p:cNvCxnSpPr>
          <p:nvPr/>
        </p:nvCxnSpPr>
        <p:spPr>
          <a:xfrm>
            <a:off x="3681162" y="6920548"/>
            <a:ext cx="20702838" cy="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sp>
        <p:nvSpPr>
          <p:cNvPr id="5" name="Image Credits">
            <a:extLst>
              <a:ext uri="{FF2B5EF4-FFF2-40B4-BE49-F238E27FC236}">
                <a16:creationId xmlns:a16="http://schemas.microsoft.com/office/drawing/2014/main" id="{12E5BCDA-B793-4A06-A90A-4DCC077D5452}"/>
              </a:ext>
            </a:extLst>
          </p:cNvPr>
          <p:cNvSpPr>
            <a:spLocks noGrp="1"/>
          </p:cNvSpPr>
          <p:nvPr>
            <p:ph type="title"/>
          </p:nvPr>
        </p:nvSpPr>
        <p:spPr/>
        <p:txBody>
          <a:bodyPr/>
          <a:lstStyle/>
          <a:p>
            <a:r>
              <a:rPr lang="en-US" dirty="0"/>
              <a:t>Image Credits</a:t>
            </a:r>
          </a:p>
        </p:txBody>
      </p:sp>
    </p:spTree>
    <p:extLst>
      <p:ext uri="{BB962C8B-B14F-4D97-AF65-F5344CB8AC3E}">
        <p14:creationId xmlns:p14="http://schemas.microsoft.com/office/powerpoint/2010/main" val="425238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descr="Shiny, gray, putty-like covered egg mass.">
            <a:extLst>
              <a:ext uri="{FF2B5EF4-FFF2-40B4-BE49-F238E27FC236}">
                <a16:creationId xmlns:a16="http://schemas.microsoft.com/office/drawing/2014/main" id="{5556453B-F4D2-42B1-837E-B7E2BD3D6783}"/>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6" name="Egg mass coverings start out shiny gray and putty-like.">
            <a:extLst>
              <a:ext uri="{FF2B5EF4-FFF2-40B4-BE49-F238E27FC236}">
                <a16:creationId xmlns:a16="http://schemas.microsoft.com/office/drawing/2014/main" id="{4AAFA38F-7D60-4DAE-8345-F04CFB35DB12}"/>
              </a:ext>
            </a:extLst>
          </p:cNvPr>
          <p:cNvSpPr>
            <a:spLocks noGrp="1"/>
          </p:cNvSpPr>
          <p:nvPr>
            <p:ph type="title"/>
          </p:nvPr>
        </p:nvSpPr>
        <p:spPr/>
        <p:txBody>
          <a:bodyPr anchor="ctr"/>
          <a:lstStyle/>
          <a:p>
            <a:r>
              <a:rPr lang="en-US" dirty="0"/>
              <a:t>Egg mass coverings start out shiny gray and putty-like.</a:t>
            </a:r>
          </a:p>
        </p:txBody>
      </p:sp>
      <p:sp>
        <p:nvSpPr>
          <p:cNvPr id="28" name="Decorative">
            <a:extLst>
              <a:ext uri="{FF2B5EF4-FFF2-40B4-BE49-F238E27FC236}">
                <a16:creationId xmlns:a16="http://schemas.microsoft.com/office/drawing/2014/main" id="{B0BC3409-0CB0-4801-BDB5-A05E77420826}"/>
              </a:ext>
            </a:extLst>
          </p:cNvPr>
          <p:cNvSpPr>
            <a:spLocks noGrp="1"/>
          </p:cNvSpPr>
          <p:nvPr>
            <p:ph type="body" sz="quarter" idx="25"/>
          </p:nvPr>
        </p:nvSpPr>
        <p:spPr>
          <a:solidFill>
            <a:srgbClr val="F47D00"/>
          </a:solidFill>
        </p:spPr>
        <p:txBody>
          <a:bodyPr/>
          <a:lstStyle/>
          <a:p>
            <a:endParaRPr lang="en-US" dirty="0"/>
          </a:p>
        </p:txBody>
      </p:sp>
    </p:spTree>
    <p:extLst>
      <p:ext uri="{BB962C8B-B14F-4D97-AF65-F5344CB8AC3E}">
        <p14:creationId xmlns:p14="http://schemas.microsoft.com/office/powerpoint/2010/main" val="352320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ries and cracks over time.">
            <a:extLst>
              <a:ext uri="{FF2B5EF4-FFF2-40B4-BE49-F238E27FC236}">
                <a16:creationId xmlns:a16="http://schemas.microsoft.com/office/drawing/2014/main" id="{762B5278-FD2A-4175-94C9-1B4FFB86DBDA}"/>
              </a:ext>
            </a:extLst>
          </p:cNvPr>
          <p:cNvSpPr>
            <a:spLocks noGrp="1"/>
          </p:cNvSpPr>
          <p:nvPr>
            <p:ph type="body" sz="quarter" idx="13"/>
          </p:nvPr>
        </p:nvSpPr>
        <p:spPr/>
        <p:txBody>
          <a:bodyPr>
            <a:normAutofit/>
          </a:bodyPr>
          <a:lstStyle/>
          <a:p>
            <a:r>
              <a:rPr lang="en-US" sz="4400" b="1" dirty="0"/>
              <a:t>Dries and cracks over time.</a:t>
            </a:r>
          </a:p>
        </p:txBody>
      </p:sp>
      <p:pic>
        <p:nvPicPr>
          <p:cNvPr id="13" name="Picture - Right" descr="Dried and cracked covered egg mass.">
            <a:extLst>
              <a:ext uri="{FF2B5EF4-FFF2-40B4-BE49-F238E27FC236}">
                <a16:creationId xmlns:a16="http://schemas.microsoft.com/office/drawing/2014/main" id="{CF8291AD-9325-4649-B8D6-859B7E4CC4E4}"/>
              </a:ext>
            </a:extLst>
          </p:cNvPr>
          <p:cNvPicPr>
            <a:picLocks noGrp="1" noChangeAspect="1"/>
          </p:cNvPicPr>
          <p:nvPr>
            <p:ph type="pic" idx="26"/>
          </p:nvPr>
        </p:nvPicPr>
        <p:blipFill rotWithShape="1">
          <a:blip r:embed="rId3" cstate="email">
            <a:extLst>
              <a:ext uri="{28A0092B-C50C-407E-A947-70E740481C1C}">
                <a14:useLocalDpi xmlns:a14="http://schemas.microsoft.com/office/drawing/2010/main"/>
              </a:ext>
            </a:extLst>
          </a:blip>
          <a:srcRect/>
          <a:stretch/>
        </p:blipFill>
        <p:spPr>
          <a:xfrm>
            <a:off x="13095113" y="2447545"/>
            <a:ext cx="8645574" cy="8639990"/>
          </a:xfrm>
        </p:spPr>
      </p:pic>
      <p:cxnSp>
        <p:nvCxnSpPr>
          <p:cNvPr id="16" name="Decorative" descr="Decorative">
            <a:extLst>
              <a:ext uri="{FF2B5EF4-FFF2-40B4-BE49-F238E27FC236}">
                <a16:creationId xmlns:a16="http://schemas.microsoft.com/office/drawing/2014/main" id="{3BF905CF-7E5A-4CFA-858F-0EB264F4AA57}"/>
              </a:ext>
            </a:extLst>
          </p:cNvPr>
          <p:cNvCxnSpPr/>
          <p:nvPr/>
        </p:nvCxnSpPr>
        <p:spPr>
          <a:xfrm>
            <a:off x="12196028" y="2447545"/>
            <a:ext cx="0" cy="863999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pic>
        <p:nvPicPr>
          <p:cNvPr id="5" name="Picture - Left" descr="Covered egg mass.">
            <a:extLst>
              <a:ext uri="{FF2B5EF4-FFF2-40B4-BE49-F238E27FC236}">
                <a16:creationId xmlns:a16="http://schemas.microsoft.com/office/drawing/2014/main" id="{17261CFF-BDD3-4AF7-A82B-603D7094E30C}"/>
              </a:ext>
            </a:extLst>
          </p:cNvPr>
          <p:cNvPicPr>
            <a:picLocks noGrp="1" noChangeAspect="1"/>
          </p:cNvPicPr>
          <p:nvPr>
            <p:ph type="pic" idx="1"/>
          </p:nvPr>
        </p:nvPicPr>
        <p:blipFill rotWithShape="1">
          <a:blip r:embed="rId4" cstate="email">
            <a:extLst>
              <a:ext uri="{28A0092B-C50C-407E-A947-70E740481C1C}">
                <a14:useLocalDpi xmlns:a14="http://schemas.microsoft.com/office/drawing/2010/main"/>
              </a:ext>
            </a:extLst>
          </a:blip>
          <a:srcRect/>
          <a:stretch/>
        </p:blipFill>
        <p:spPr>
          <a:xfrm>
            <a:off x="2671319" y="2447545"/>
            <a:ext cx="8645574" cy="8639990"/>
          </a:xfrm>
        </p:spPr>
      </p:pic>
      <p:sp>
        <p:nvSpPr>
          <p:cNvPr id="6" name="Egg Mass Covering">
            <a:extLst>
              <a:ext uri="{FF2B5EF4-FFF2-40B4-BE49-F238E27FC236}">
                <a16:creationId xmlns:a16="http://schemas.microsoft.com/office/drawing/2014/main" id="{BB8D17E2-07FD-45E8-AF31-FCEE4978E207}"/>
              </a:ext>
            </a:extLst>
          </p:cNvPr>
          <p:cNvSpPr>
            <a:spLocks noGrp="1"/>
          </p:cNvSpPr>
          <p:nvPr>
            <p:ph type="title"/>
          </p:nvPr>
        </p:nvSpPr>
        <p:spPr/>
        <p:txBody>
          <a:bodyPr/>
          <a:lstStyle/>
          <a:p>
            <a:r>
              <a:rPr lang="en-US" dirty="0"/>
              <a:t>Egg Mass Covering</a:t>
            </a:r>
          </a:p>
        </p:txBody>
      </p:sp>
      <p:sp>
        <p:nvSpPr>
          <p:cNvPr id="9" name="Decorative">
            <a:extLst>
              <a:ext uri="{FF2B5EF4-FFF2-40B4-BE49-F238E27FC236}">
                <a16:creationId xmlns:a16="http://schemas.microsoft.com/office/drawing/2014/main" id="{7E520453-54DA-402F-9B29-7AB41A7B4281}"/>
              </a:ext>
            </a:extLst>
          </p:cNvPr>
          <p:cNvSpPr>
            <a:spLocks noGrp="1"/>
          </p:cNvSpPr>
          <p:nvPr>
            <p:ph type="body" sz="quarter" idx="25"/>
          </p:nvPr>
        </p:nvSpPr>
        <p:spPr>
          <a:solidFill>
            <a:srgbClr val="F47D00"/>
          </a:solidFill>
        </p:spPr>
        <p:txBody>
          <a:bodyPr/>
          <a:lstStyle/>
          <a:p>
            <a:endParaRPr lang="en-US" dirty="0"/>
          </a:p>
        </p:txBody>
      </p:sp>
    </p:spTree>
    <p:extLst>
      <p:ext uri="{BB962C8B-B14F-4D97-AF65-F5344CB8AC3E}">
        <p14:creationId xmlns:p14="http://schemas.microsoft.com/office/powerpoint/2010/main" val="406982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descr="Covered egg mass vs. uncovered egg mass.">
            <a:extLst>
              <a:ext uri="{FF2B5EF4-FFF2-40B4-BE49-F238E27FC236}">
                <a16:creationId xmlns:a16="http://schemas.microsoft.com/office/drawing/2014/main" id="{2B8CA6C6-65F4-465E-A6DC-0E79287F195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0" y="0"/>
            <a:ext cx="24384000" cy="13716000"/>
          </a:xfrm>
        </p:spPr>
      </p:pic>
      <p:sp>
        <p:nvSpPr>
          <p:cNvPr id="6" name="Covered and Uncovered Egg Masses">
            <a:extLst>
              <a:ext uri="{FF2B5EF4-FFF2-40B4-BE49-F238E27FC236}">
                <a16:creationId xmlns:a16="http://schemas.microsoft.com/office/drawing/2014/main" id="{4AAFA38F-7D60-4DAE-8345-F04CFB35DB12}"/>
              </a:ext>
            </a:extLst>
          </p:cNvPr>
          <p:cNvSpPr>
            <a:spLocks noGrp="1"/>
          </p:cNvSpPr>
          <p:nvPr>
            <p:ph type="title"/>
          </p:nvPr>
        </p:nvSpPr>
        <p:spPr/>
        <p:txBody>
          <a:bodyPr anchor="ctr"/>
          <a:lstStyle/>
          <a:p>
            <a:r>
              <a:rPr lang="en-US"/>
              <a:t>Covered and Uncovered Egg Masses</a:t>
            </a:r>
            <a:endParaRPr lang="en-US" dirty="0"/>
          </a:p>
        </p:txBody>
      </p:sp>
      <p:sp>
        <p:nvSpPr>
          <p:cNvPr id="28" name="Decorative">
            <a:extLst>
              <a:ext uri="{FF2B5EF4-FFF2-40B4-BE49-F238E27FC236}">
                <a16:creationId xmlns:a16="http://schemas.microsoft.com/office/drawing/2014/main" id="{B0BC3409-0CB0-4801-BDB5-A05E77420826}"/>
              </a:ext>
            </a:extLst>
          </p:cNvPr>
          <p:cNvSpPr>
            <a:spLocks noGrp="1"/>
          </p:cNvSpPr>
          <p:nvPr>
            <p:ph type="body" sz="quarter" idx="25"/>
          </p:nvPr>
        </p:nvSpPr>
        <p:spPr>
          <a:solidFill>
            <a:srgbClr val="F47D00"/>
          </a:solidFill>
        </p:spPr>
        <p:txBody>
          <a:bodyPr/>
          <a:lstStyle/>
          <a:p>
            <a:endParaRPr lang="en-US" dirty="0"/>
          </a:p>
        </p:txBody>
      </p:sp>
    </p:spTree>
    <p:extLst>
      <p:ext uri="{BB962C8B-B14F-4D97-AF65-F5344CB8AC3E}">
        <p14:creationId xmlns:p14="http://schemas.microsoft.com/office/powerpoint/2010/main" val="220316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descr="Egg mass located in the center of tree bark.">
            <a:extLst>
              <a:ext uri="{FF2B5EF4-FFF2-40B4-BE49-F238E27FC236}">
                <a16:creationId xmlns:a16="http://schemas.microsoft.com/office/drawing/2014/main" id="{1605184E-E6AE-4EA0-BF58-964552FEA493}"/>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7" name="Decorative">
            <a:extLst>
              <a:ext uri="{FF2B5EF4-FFF2-40B4-BE49-F238E27FC236}">
                <a16:creationId xmlns:a16="http://schemas.microsoft.com/office/drawing/2014/main" id="{FC5FF98B-0D9A-465F-A7D3-C11216BE1435}"/>
              </a:ext>
            </a:extLst>
          </p:cNvPr>
          <p:cNvSpPr>
            <a:spLocks noGrp="1"/>
          </p:cNvSpPr>
          <p:nvPr>
            <p:ph type="body" sz="quarter" idx="17"/>
          </p:nvPr>
        </p:nvSpPr>
        <p:spPr>
          <a:solidFill>
            <a:srgbClr val="F47D00"/>
          </a:solidFill>
        </p:spPr>
        <p:txBody>
          <a:bodyPr/>
          <a:lstStyle/>
          <a:p>
            <a:endParaRPr lang="en-US" dirty="0"/>
          </a:p>
        </p:txBody>
      </p:sp>
      <p:sp>
        <p:nvSpPr>
          <p:cNvPr id="5" name="Find the egg masses.">
            <a:extLst>
              <a:ext uri="{FF2B5EF4-FFF2-40B4-BE49-F238E27FC236}">
                <a16:creationId xmlns:a16="http://schemas.microsoft.com/office/drawing/2014/main" id="{00FAB83C-20A3-42C8-9D39-22F0AEDB2757}"/>
              </a:ext>
            </a:extLst>
          </p:cNvPr>
          <p:cNvSpPr>
            <a:spLocks noGrp="1"/>
          </p:cNvSpPr>
          <p:nvPr>
            <p:ph type="title"/>
          </p:nvPr>
        </p:nvSpPr>
        <p:spPr>
          <a:xfrm>
            <a:off x="0" y="11709213"/>
            <a:ext cx="24384000" cy="1126538"/>
          </a:xfrm>
          <a:solidFill>
            <a:srgbClr val="FFFFFF">
              <a:alpha val="69804"/>
            </a:srgbClr>
          </a:solidFill>
        </p:spPr>
        <p:txBody>
          <a:bodyPr/>
          <a:lstStyle/>
          <a:p>
            <a:r>
              <a:rPr lang="en-US" dirty="0"/>
              <a:t> Find the egg mass.</a:t>
            </a:r>
          </a:p>
        </p:txBody>
      </p:sp>
    </p:spTree>
    <p:extLst>
      <p:ext uri="{BB962C8B-B14F-4D97-AF65-F5344CB8AC3E}">
        <p14:creationId xmlns:p14="http://schemas.microsoft.com/office/powerpoint/2010/main" val="404495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descr="Highlighted egg mass located in the center of tree bark.">
            <a:extLst>
              <a:ext uri="{FF2B5EF4-FFF2-40B4-BE49-F238E27FC236}">
                <a16:creationId xmlns:a16="http://schemas.microsoft.com/office/drawing/2014/main" id="{8955120C-47D8-410E-83EF-DA36B1B491CE}"/>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7" name="Decorative">
            <a:extLst>
              <a:ext uri="{FF2B5EF4-FFF2-40B4-BE49-F238E27FC236}">
                <a16:creationId xmlns:a16="http://schemas.microsoft.com/office/drawing/2014/main" id="{FC5FF98B-0D9A-465F-A7D3-C11216BE1435}"/>
              </a:ext>
            </a:extLst>
          </p:cNvPr>
          <p:cNvSpPr>
            <a:spLocks noGrp="1"/>
          </p:cNvSpPr>
          <p:nvPr>
            <p:ph type="body" sz="quarter" idx="17"/>
          </p:nvPr>
        </p:nvSpPr>
        <p:spPr>
          <a:solidFill>
            <a:srgbClr val="F47D00"/>
          </a:solidFill>
        </p:spPr>
        <p:txBody>
          <a:bodyPr/>
          <a:lstStyle/>
          <a:p>
            <a:endParaRPr lang="en-US" dirty="0"/>
          </a:p>
        </p:txBody>
      </p:sp>
      <p:sp>
        <p:nvSpPr>
          <p:cNvPr id="5" name="Find the egg masses.">
            <a:extLst>
              <a:ext uri="{FF2B5EF4-FFF2-40B4-BE49-F238E27FC236}">
                <a16:creationId xmlns:a16="http://schemas.microsoft.com/office/drawing/2014/main" id="{00FAB83C-20A3-42C8-9D39-22F0AEDB2757}"/>
              </a:ext>
            </a:extLst>
          </p:cNvPr>
          <p:cNvSpPr>
            <a:spLocks noGrp="1"/>
          </p:cNvSpPr>
          <p:nvPr>
            <p:ph type="title"/>
          </p:nvPr>
        </p:nvSpPr>
        <p:spPr>
          <a:xfrm>
            <a:off x="0" y="11709213"/>
            <a:ext cx="24384000" cy="1126538"/>
          </a:xfrm>
          <a:solidFill>
            <a:srgbClr val="FFFFFF">
              <a:alpha val="69804"/>
            </a:srgbClr>
          </a:solidFill>
        </p:spPr>
        <p:txBody>
          <a:bodyPr/>
          <a:lstStyle/>
          <a:p>
            <a:r>
              <a:rPr lang="en-US" dirty="0"/>
              <a:t> Find the egg mass.</a:t>
            </a:r>
          </a:p>
        </p:txBody>
      </p:sp>
    </p:spTree>
    <p:extLst>
      <p:ext uri="{BB962C8B-B14F-4D97-AF65-F5344CB8AC3E}">
        <p14:creationId xmlns:p14="http://schemas.microsoft.com/office/powerpoint/2010/main" val="101018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descr="Multiple egg masses on the bark of a tree.">
            <a:extLst>
              <a:ext uri="{FF2B5EF4-FFF2-40B4-BE49-F238E27FC236}">
                <a16:creationId xmlns:a16="http://schemas.microsoft.com/office/drawing/2014/main" id="{BE0C5E08-3CA9-4CAB-8700-1DAA0D254E5A}"/>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7" name="Decorative">
            <a:extLst>
              <a:ext uri="{FF2B5EF4-FFF2-40B4-BE49-F238E27FC236}">
                <a16:creationId xmlns:a16="http://schemas.microsoft.com/office/drawing/2014/main" id="{FC5FF98B-0D9A-465F-A7D3-C11216BE1435}"/>
              </a:ext>
            </a:extLst>
          </p:cNvPr>
          <p:cNvSpPr>
            <a:spLocks noGrp="1"/>
          </p:cNvSpPr>
          <p:nvPr>
            <p:ph type="body" sz="quarter" idx="17"/>
          </p:nvPr>
        </p:nvSpPr>
        <p:spPr>
          <a:solidFill>
            <a:srgbClr val="F47D00"/>
          </a:solidFill>
        </p:spPr>
        <p:txBody>
          <a:bodyPr/>
          <a:lstStyle/>
          <a:p>
            <a:endParaRPr lang="en-US" dirty="0"/>
          </a:p>
        </p:txBody>
      </p:sp>
      <p:sp>
        <p:nvSpPr>
          <p:cNvPr id="5" name="Find the egg masses.">
            <a:extLst>
              <a:ext uri="{FF2B5EF4-FFF2-40B4-BE49-F238E27FC236}">
                <a16:creationId xmlns:a16="http://schemas.microsoft.com/office/drawing/2014/main" id="{00FAB83C-20A3-42C8-9D39-22F0AEDB2757}"/>
              </a:ext>
            </a:extLst>
          </p:cNvPr>
          <p:cNvSpPr>
            <a:spLocks noGrp="1"/>
          </p:cNvSpPr>
          <p:nvPr>
            <p:ph type="title"/>
          </p:nvPr>
        </p:nvSpPr>
        <p:spPr>
          <a:xfrm>
            <a:off x="0" y="11709213"/>
            <a:ext cx="24384000" cy="1126538"/>
          </a:xfrm>
          <a:solidFill>
            <a:srgbClr val="FFFFFF">
              <a:alpha val="69804"/>
            </a:srgbClr>
          </a:solidFill>
        </p:spPr>
        <p:txBody>
          <a:bodyPr/>
          <a:lstStyle/>
          <a:p>
            <a:r>
              <a:rPr lang="en-US" dirty="0"/>
              <a:t> Find the egg masses.</a:t>
            </a:r>
          </a:p>
        </p:txBody>
      </p:sp>
    </p:spTree>
    <p:extLst>
      <p:ext uri="{BB962C8B-B14F-4D97-AF65-F5344CB8AC3E}">
        <p14:creationId xmlns:p14="http://schemas.microsoft.com/office/powerpoint/2010/main" val="391884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descr="Highlighted multiple egg masses on the bark of a tree.">
            <a:extLst>
              <a:ext uri="{FF2B5EF4-FFF2-40B4-BE49-F238E27FC236}">
                <a16:creationId xmlns:a16="http://schemas.microsoft.com/office/drawing/2014/main" id="{152CD544-BE92-42DF-BC92-DE08B583F113}"/>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7" name="Decorative">
            <a:extLst>
              <a:ext uri="{FF2B5EF4-FFF2-40B4-BE49-F238E27FC236}">
                <a16:creationId xmlns:a16="http://schemas.microsoft.com/office/drawing/2014/main" id="{FC5FF98B-0D9A-465F-A7D3-C11216BE1435}"/>
              </a:ext>
            </a:extLst>
          </p:cNvPr>
          <p:cNvSpPr>
            <a:spLocks noGrp="1"/>
          </p:cNvSpPr>
          <p:nvPr>
            <p:ph type="body" sz="quarter" idx="17"/>
          </p:nvPr>
        </p:nvSpPr>
        <p:spPr>
          <a:solidFill>
            <a:srgbClr val="F47D00"/>
          </a:solidFill>
        </p:spPr>
        <p:txBody>
          <a:bodyPr/>
          <a:lstStyle/>
          <a:p>
            <a:endParaRPr lang="en-US" dirty="0"/>
          </a:p>
        </p:txBody>
      </p:sp>
      <p:sp>
        <p:nvSpPr>
          <p:cNvPr id="5" name="Find the egg masses.">
            <a:extLst>
              <a:ext uri="{FF2B5EF4-FFF2-40B4-BE49-F238E27FC236}">
                <a16:creationId xmlns:a16="http://schemas.microsoft.com/office/drawing/2014/main" id="{00FAB83C-20A3-42C8-9D39-22F0AEDB2757}"/>
              </a:ext>
            </a:extLst>
          </p:cNvPr>
          <p:cNvSpPr>
            <a:spLocks noGrp="1"/>
          </p:cNvSpPr>
          <p:nvPr>
            <p:ph type="title"/>
          </p:nvPr>
        </p:nvSpPr>
        <p:spPr>
          <a:xfrm>
            <a:off x="0" y="11709213"/>
            <a:ext cx="24384000" cy="1126538"/>
          </a:xfrm>
          <a:solidFill>
            <a:srgbClr val="FFFFFF">
              <a:alpha val="69804"/>
            </a:srgbClr>
          </a:solidFill>
        </p:spPr>
        <p:txBody>
          <a:bodyPr/>
          <a:lstStyle/>
          <a:p>
            <a:r>
              <a:rPr lang="en-US" dirty="0"/>
              <a:t> Find the egg masses.</a:t>
            </a:r>
          </a:p>
        </p:txBody>
      </p:sp>
    </p:spTree>
    <p:extLst>
      <p:ext uri="{BB962C8B-B14F-4D97-AF65-F5344CB8AC3E}">
        <p14:creationId xmlns:p14="http://schemas.microsoft.com/office/powerpoint/2010/main" val="634665671"/>
      </p:ext>
    </p:extLst>
  </p:cSld>
  <p:clrMapOvr>
    <a:masterClrMapping/>
  </p:clrMapOvr>
</p:sld>
</file>

<file path=ppt/theme/theme1.xml><?xml version="1.0" encoding="utf-8"?>
<a:theme xmlns:a="http://schemas.openxmlformats.org/drawingml/2006/main" name="PSU_16x9_1080p">
  <a:themeElements>
    <a:clrScheme name="PSU">
      <a:dk1>
        <a:srgbClr val="121212"/>
      </a:dk1>
      <a:lt1>
        <a:srgbClr val="FFFFFF"/>
      </a:lt1>
      <a:dk2>
        <a:srgbClr val="5B5B5B"/>
      </a:dk2>
      <a:lt2>
        <a:srgbClr val="F1F1F1"/>
      </a:lt2>
      <a:accent1>
        <a:srgbClr val="1E407C"/>
      </a:accent1>
      <a:accent2>
        <a:srgbClr val="96BEE6"/>
      </a:accent2>
      <a:accent3>
        <a:srgbClr val="98D3C1"/>
      </a:accent3>
      <a:accent4>
        <a:srgbClr val="F2B6B7"/>
      </a:accent4>
      <a:accent5>
        <a:srgbClr val="D7D7CD"/>
      </a:accent5>
      <a:accent6>
        <a:srgbClr val="F1F1F1"/>
      </a:accent6>
      <a:hlink>
        <a:srgbClr val="1BA8C2"/>
      </a:hlink>
      <a:folHlink>
        <a:srgbClr val="C265B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SU_16x9_1080p" id="{D20F245C-2571-4888-A88C-83DC572CC107}" vid="{F27BFD29-BE8A-442D-9174-3BFAC4B3DD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719</TotalTime>
  <Words>522</Words>
  <Application>Microsoft Office PowerPoint</Application>
  <PresentationFormat>Custom</PresentationFormat>
  <Paragraphs>63</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Wingdings</vt:lpstr>
      <vt:lpstr>PSU_16x9_1080p</vt:lpstr>
      <vt:lpstr>Spotted Lanternfly Permit Training Part 4: Search For and Destroy Egg Masses</vt:lpstr>
      <vt:lpstr>Egg Masses</vt:lpstr>
      <vt:lpstr>Egg mass coverings start out shiny gray and putty-like.</vt:lpstr>
      <vt:lpstr>Egg Mass Covering</vt:lpstr>
      <vt:lpstr>Covered and Uncovered Egg Masses</vt:lpstr>
      <vt:lpstr> Find the egg mass.</vt:lpstr>
      <vt:lpstr> Find the egg mass.</vt:lpstr>
      <vt:lpstr> Find the egg masses.</vt:lpstr>
      <vt:lpstr> Find the egg masses.</vt:lpstr>
      <vt:lpstr> Find the egg masses.</vt:lpstr>
      <vt:lpstr> Find the egg masses.</vt:lpstr>
      <vt:lpstr> Find the egg masses.</vt:lpstr>
      <vt:lpstr> Find the egg masses.</vt:lpstr>
      <vt:lpstr> Find the egg mass.</vt:lpstr>
      <vt:lpstr> Find the egg mass.</vt:lpstr>
      <vt:lpstr> Find the egg masses.</vt:lpstr>
      <vt:lpstr> Find the egg masses.</vt:lpstr>
      <vt:lpstr>Spotted Lanternfly and Gypsy Moth Egg Masses</vt:lpstr>
      <vt:lpstr>Scrape and destroy egg masses.</vt:lpstr>
      <vt:lpstr>Image Credits</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Griffin, Keri L</dc:creator>
  <cp:lastModifiedBy>Marjorie Nye</cp:lastModifiedBy>
  <cp:revision>86</cp:revision>
  <dcterms:created xsi:type="dcterms:W3CDTF">2018-10-18T14:42:45Z</dcterms:created>
  <dcterms:modified xsi:type="dcterms:W3CDTF">2018-11-05T14:29:17Z</dcterms:modified>
</cp:coreProperties>
</file>