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Lst>
  <p:notesMasterIdLst>
    <p:notesMasterId r:id="rId14"/>
  </p:notesMasterIdLst>
  <p:sldIdLst>
    <p:sldId id="323" r:id="rId2"/>
    <p:sldId id="283" r:id="rId3"/>
    <p:sldId id="285" r:id="rId4"/>
    <p:sldId id="286" r:id="rId5"/>
    <p:sldId id="287" r:id="rId6"/>
    <p:sldId id="288" r:id="rId7"/>
    <p:sldId id="289" r:id="rId8"/>
    <p:sldId id="290" r:id="rId9"/>
    <p:sldId id="292" r:id="rId10"/>
    <p:sldId id="291" r:id="rId11"/>
    <p:sldId id="307" r:id="rId12"/>
    <p:sldId id="308" r:id="rId13"/>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00"/>
    <a:srgbClr val="FFFFFF"/>
    <a:srgbClr val="3A608F"/>
    <a:srgbClr val="001F5F"/>
    <a:srgbClr val="87A57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1187" autoAdjust="0"/>
  </p:normalViewPr>
  <p:slideViewPr>
    <p:cSldViewPr snapToGrid="0">
      <p:cViewPr varScale="1">
        <p:scale>
          <a:sx n="51" d="100"/>
          <a:sy n="51"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034-2EAD-4114-A734-E7021F14C3AD}" type="datetimeFigureOut">
              <a:rPr lang="en-US" smtClean="0"/>
              <a:t>4/19/2019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70156-11ED-4307-9328-FE72CA238463}" type="slidenum">
              <a:rPr lang="en-US" smtClean="0"/>
              <a:t>‹#›</a:t>
            </a:fld>
            <a:endParaRPr lang="en-US"/>
          </a:p>
        </p:txBody>
      </p:sp>
    </p:spTree>
    <p:extLst>
      <p:ext uri="{BB962C8B-B14F-4D97-AF65-F5344CB8AC3E}">
        <p14:creationId xmlns:p14="http://schemas.microsoft.com/office/powerpoint/2010/main" val="320743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important action in the fight against the spotted lanternfly is to stop it from spreading—both within the quarantine zone and especially beyond the quarantine zone. This is where you and your fellow workers play a critical role. </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2</a:t>
            </a:fld>
            <a:endParaRPr lang="en-US"/>
          </a:p>
        </p:txBody>
      </p:sp>
    </p:spTree>
    <p:extLst>
      <p:ext uri="{BB962C8B-B14F-4D97-AF65-F5344CB8AC3E}">
        <p14:creationId xmlns:p14="http://schemas.microsoft.com/office/powerpoint/2010/main" val="301519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Pennsylvania Department of Agriculture and Penn State Extension are closely tracking where spotted lanternflies are found. If you see what you think is a spotted lanternfly or spotted lanternfly egg mass, please take a picture of it if you can, kill it, and report it on the Penn State Extension Website or call the Spotted Lanternfly Hotline.</a:t>
            </a:r>
          </a:p>
          <a:p>
            <a:r>
              <a:rPr lang="en-US" sz="1200" b="0" i="0" kern="1200" dirty="0">
                <a:solidFill>
                  <a:schemeClr val="tx1"/>
                </a:solidFill>
                <a:effectLst/>
                <a:latin typeface="+mn-lt"/>
                <a:ea typeface="+mn-ea"/>
                <a:cs typeface="+mn-cs"/>
              </a:rPr>
              <a:t>If you find it outside of the quarantine zone, it would be helpful if you preserve it in alcohol for </a:t>
            </a:r>
            <a:r>
              <a:rPr lang="en-US" sz="1200" b="0" i="0" kern="1200">
                <a:solidFill>
                  <a:schemeClr val="tx1"/>
                </a:solidFill>
                <a:effectLst/>
                <a:latin typeface="+mn-lt"/>
                <a:ea typeface="+mn-ea"/>
                <a:cs typeface="+mn-cs"/>
              </a:rPr>
              <a:t>easier verification</a:t>
            </a:r>
          </a:p>
          <a:p>
            <a:r>
              <a:rPr lang="en-US" sz="1200" b="0" i="0" kern="120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70156-11ED-4307-9328-FE72CA238463}" type="slidenum">
              <a:rPr lang="en-US" smtClean="0"/>
              <a:t>11</a:t>
            </a:fld>
            <a:endParaRPr lang="en-US"/>
          </a:p>
        </p:txBody>
      </p:sp>
    </p:spTree>
    <p:extLst>
      <p:ext uri="{BB962C8B-B14F-4D97-AF65-F5344CB8AC3E}">
        <p14:creationId xmlns:p14="http://schemas.microsoft.com/office/powerpoint/2010/main" val="104453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aware of the life stages of the insect that could be present so that you know what to look for when you inspect vehicles and equipment. </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3</a:t>
            </a:fld>
            <a:endParaRPr lang="en-US"/>
          </a:p>
        </p:txBody>
      </p:sp>
    </p:spTree>
    <p:extLst>
      <p:ext uri="{BB962C8B-B14F-4D97-AF65-F5344CB8AC3E}">
        <p14:creationId xmlns:p14="http://schemas.microsoft.com/office/powerpoint/2010/main" val="171788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 when you are in an infested area. Check the PDA spotted lanternfly website to see if you are in the quarantine zone. Remember that spotted lanternfly are not uniformly distributed within the quarantine zone—some areas are heavily infested while other areas have few if any spotted lanternfly.</a:t>
            </a:r>
          </a:p>
          <a:p>
            <a:r>
              <a:rPr lang="en-US" sz="1200" kern="1200" dirty="0">
                <a:solidFill>
                  <a:schemeClr val="tx1"/>
                </a:solidFill>
                <a:effectLst/>
                <a:latin typeface="+mn-lt"/>
                <a:ea typeface="+mn-ea"/>
                <a:cs typeface="+mn-cs"/>
              </a:rPr>
              <a:t>If you live on an infested property or visit infested properties for work, be aware that you, your vehicle, and your equipment can harbor hitchhiking insects.  Check for them frequently.</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4</a:t>
            </a:fld>
            <a:endParaRPr lang="en-US"/>
          </a:p>
        </p:txBody>
      </p:sp>
    </p:spTree>
    <p:extLst>
      <p:ext uri="{BB962C8B-B14F-4D97-AF65-F5344CB8AC3E}">
        <p14:creationId xmlns:p14="http://schemas.microsoft.com/office/powerpoint/2010/main" val="148150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not park under trees or tree lines, if possible. Spotted lanternflies tend to congregate in trees. Not only does parking near trees increase the possibility of hitchhiking, but the insects will coat anything below them, including your vehicle and equipment, with sticky honeydew.</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5</a:t>
            </a:fld>
            <a:endParaRPr lang="en-US"/>
          </a:p>
        </p:txBody>
      </p:sp>
    </p:spTree>
    <p:extLst>
      <p:ext uri="{BB962C8B-B14F-4D97-AF65-F5344CB8AC3E}">
        <p14:creationId xmlns:p14="http://schemas.microsoft.com/office/powerpoint/2010/main" val="195181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not leave vehicles open-- shut windows, trunks, hatches, and tailgates. Insects can and will enter any open portals. If possible, store vehicles and equipment inside.</a:t>
            </a:r>
          </a:p>
          <a:p>
            <a:r>
              <a:rPr lang="en-US" sz="1200" kern="1200" dirty="0">
                <a:solidFill>
                  <a:schemeClr val="tx1"/>
                </a:solidFill>
                <a:effectLst/>
                <a:latin typeface="+mn-lt"/>
                <a:ea typeface="+mn-ea"/>
                <a:cs typeface="+mn-cs"/>
              </a:rPr>
              <a:t>Be sure to scan the interior of the vehicle and kill any insects you find before leaving the area.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in a heavily infested area, tuck your pant legs into your socks to prevent adults from crawling inside your clothing.</a:t>
            </a:r>
          </a:p>
          <a:p>
            <a:r>
              <a:rPr lang="en-US" sz="1200" kern="1200" dirty="0">
                <a:solidFill>
                  <a:schemeClr val="tx1"/>
                </a:solidFill>
                <a:effectLst/>
                <a:latin typeface="+mn-lt"/>
                <a:ea typeface="+mn-ea"/>
                <a:cs typeface="+mn-cs"/>
              </a:rPr>
              <a:t>Before entering your vehicle, make sure that none are resting on your person. </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6</a:t>
            </a:fld>
            <a:endParaRPr lang="en-US"/>
          </a:p>
        </p:txBody>
      </p:sp>
    </p:spTree>
    <p:extLst>
      <p:ext uri="{BB962C8B-B14F-4D97-AF65-F5344CB8AC3E}">
        <p14:creationId xmlns:p14="http://schemas.microsoft.com/office/powerpoint/2010/main" val="233388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spotted lanternflies will not harm people or animals, so feel free to swat and smash as many as you can, wherever you are!</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7</a:t>
            </a:fld>
            <a:endParaRPr lang="en-US"/>
          </a:p>
        </p:txBody>
      </p:sp>
    </p:spTree>
    <p:extLst>
      <p:ext uri="{BB962C8B-B14F-4D97-AF65-F5344CB8AC3E}">
        <p14:creationId xmlns:p14="http://schemas.microsoft.com/office/powerpoint/2010/main" val="386647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Chipped woody debris is safe to move. Putting wood through a chipper to produce 1 inch chips has been proven to disrupt the egg masses so that they do not hatch.</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8</a:t>
            </a:fld>
            <a:endParaRPr lang="en-US"/>
          </a:p>
        </p:txBody>
      </p:sp>
    </p:spTree>
    <p:extLst>
      <p:ext uri="{BB962C8B-B14F-4D97-AF65-F5344CB8AC3E}">
        <p14:creationId xmlns:p14="http://schemas.microsoft.com/office/powerpoint/2010/main" val="222738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moving equipment or supplies from an infested area, regardless of whether they were stored near a tree line, inspect for and destroy any egg masses.</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9</a:t>
            </a:fld>
            <a:endParaRPr lang="en-US"/>
          </a:p>
        </p:txBody>
      </p:sp>
    </p:spTree>
    <p:extLst>
      <p:ext uri="{BB962C8B-B14F-4D97-AF65-F5344CB8AC3E}">
        <p14:creationId xmlns:p14="http://schemas.microsoft.com/office/powerpoint/2010/main" val="218854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Spotted lanternflies lay their egg masses on just about any handy surface - fence posts, cinder blocks, rusty metal, and more. </a:t>
            </a:r>
          </a:p>
          <a:p>
            <a:r>
              <a:rPr lang="en-US" sz="1200" kern="1200" dirty="0">
                <a:solidFill>
                  <a:schemeClr val="tx1"/>
                </a:solidFill>
                <a:effectLst/>
                <a:latin typeface="+mn-lt"/>
                <a:ea typeface="+mn-ea"/>
                <a:cs typeface="+mn-cs"/>
              </a:rPr>
              <a:t>From mid-September through spring, spotted lanternfly egg masses are the number one way this pest is transported. Therefore, it is important that you search for and destroy egg masses on equipment and other items before you move them.</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10</a:t>
            </a:fld>
            <a:endParaRPr lang="en-US"/>
          </a:p>
        </p:txBody>
      </p:sp>
    </p:spTree>
    <p:extLst>
      <p:ext uri="{BB962C8B-B14F-4D97-AF65-F5344CB8AC3E}">
        <p14:creationId xmlns:p14="http://schemas.microsoft.com/office/powerpoint/2010/main" val="331782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14" name="Marcador de posición de imagen 13"/>
          <p:cNvSpPr>
            <a:spLocks noGrp="1"/>
          </p:cNvSpPr>
          <p:nvPr>
            <p:ph type="pic" sz="quarter" idx="13" hasCustomPrompt="1"/>
          </p:nvPr>
        </p:nvSpPr>
        <p:spPr>
          <a:xfrm>
            <a:off x="0" y="3623735"/>
            <a:ext cx="24384000" cy="10092266"/>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58515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5175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Bullet-point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1219200" y="2507326"/>
            <a:ext cx="10972800" cy="1054440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502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Objec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2507331"/>
            <a:ext cx="8962720"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3681161" y="2507331"/>
            <a:ext cx="11163626" cy="1030555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2" name="Título 1"/>
          <p:cNvSpPr>
            <a:spLocks noGrp="1"/>
          </p:cNvSpPr>
          <p:nvPr>
            <p:ph type="title" hasCustomPrompt="1"/>
          </p:nvPr>
        </p:nvSpPr>
        <p:spPr>
          <a:xfrm>
            <a:off x="1219200" y="326119"/>
            <a:ext cx="21945600" cy="1655182"/>
          </a:xfrm>
        </p:spPr>
        <p:txBody>
          <a:bodyPr/>
          <a:lstStyle/>
          <a:p>
            <a:r>
              <a:rPr lang="en-US" noProof="0" dirty="0"/>
              <a:t>Bullet-point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6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Object 3">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Bullet-point Slide</a:t>
            </a:r>
            <a:endParaRPr lang="en-US" dirty="0"/>
          </a:p>
        </p:txBody>
      </p:sp>
      <p:sp>
        <p:nvSpPr>
          <p:cNvPr id="3" name="Marcador de contenido 2"/>
          <p:cNvSpPr>
            <a:spLocks noGrp="1"/>
          </p:cNvSpPr>
          <p:nvPr>
            <p:ph idx="1" hasCustomPrompt="1"/>
          </p:nvPr>
        </p:nvSpPr>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84293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Object 4">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Paragraph and Image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 y="2474913"/>
            <a:ext cx="10972800" cy="10545234"/>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paragraph. </a:t>
            </a:r>
            <a:r>
              <a:rPr lang="en-US" dirty="0"/>
              <a:t>You have enough space for two, even three reducing the size of the text. But don’t forget that less is almost always more!</a:t>
            </a:r>
          </a:p>
        </p:txBody>
      </p:sp>
    </p:spTree>
    <p:extLst>
      <p:ext uri="{BB962C8B-B14F-4D97-AF65-F5344CB8AC3E}">
        <p14:creationId xmlns:p14="http://schemas.microsoft.com/office/powerpoint/2010/main" val="142918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Object 5">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2 Paragraphs and an Image Slide</a:t>
            </a:r>
            <a:endParaRPr lang="en-US" dirty="0"/>
          </a:p>
        </p:txBody>
      </p:sp>
      <p:sp>
        <p:nvSpPr>
          <p:cNvPr id="11" name="Marcador de posición de imagen 12"/>
          <p:cNvSpPr>
            <a:spLocks noGrp="1"/>
          </p:cNvSpPr>
          <p:nvPr>
            <p:ph type="pic" sz="quarter" idx="13" hasCustomPrompt="1"/>
          </p:nvPr>
        </p:nvSpPr>
        <p:spPr>
          <a:xfrm>
            <a:off x="1219205" y="2507330"/>
            <a:ext cx="10279722" cy="10273336"/>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1" y="250733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the first paragraph. </a:t>
            </a:r>
            <a:r>
              <a:rPr lang="en-US" dirty="0"/>
              <a:t>You have enough space for two reducing the size of the text. But don’t forget that less is almost always more!</a:t>
            </a:r>
          </a:p>
        </p:txBody>
      </p:sp>
      <p:sp>
        <p:nvSpPr>
          <p:cNvPr id="9" name="Marcador de texto 7"/>
          <p:cNvSpPr>
            <a:spLocks noGrp="1"/>
          </p:cNvSpPr>
          <p:nvPr>
            <p:ph type="body" sz="quarter" idx="19" hasCustomPrompt="1"/>
          </p:nvPr>
        </p:nvSpPr>
        <p:spPr>
          <a:xfrm>
            <a:off x="12192001" y="799646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4800"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second paragraph. </a:t>
            </a:r>
            <a:r>
              <a:rPr lang="en-US" dirty="0"/>
              <a:t>You have enough space for two reducing the size of the text. But don’t forget that less is almost always more!</a:t>
            </a:r>
          </a:p>
        </p:txBody>
      </p:sp>
    </p:spTree>
    <p:extLst>
      <p:ext uri="{BB962C8B-B14F-4D97-AF65-F5344CB8AC3E}">
        <p14:creationId xmlns:p14="http://schemas.microsoft.com/office/powerpoint/2010/main" val="367112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7" y="262467"/>
            <a:ext cx="9231634" cy="1718734"/>
          </a:xfrm>
        </p:spPr>
        <p:txBody>
          <a:bodyPr anchor="ctr"/>
          <a:lstStyle>
            <a:lvl1pPr>
              <a:defRPr sz="7466"/>
            </a:lvl1pPr>
          </a:lstStyle>
          <a:p>
            <a:r>
              <a:rPr lang="en-US" noProof="0" dirty="0"/>
              <a:t>List Slide</a:t>
            </a:r>
            <a:endParaRPr lang="en-US" dirty="0"/>
          </a:p>
        </p:txBody>
      </p:sp>
      <p:sp>
        <p:nvSpPr>
          <p:cNvPr id="11" name="Marcador de posición de imagen 12"/>
          <p:cNvSpPr>
            <a:spLocks noGrp="1"/>
          </p:cNvSpPr>
          <p:nvPr>
            <p:ph type="pic" sz="quarter" idx="13" hasCustomPrompt="1"/>
          </p:nvPr>
        </p:nvSpPr>
        <p:spPr>
          <a:xfrm>
            <a:off x="12897557" y="3"/>
            <a:ext cx="11486446" cy="13715998"/>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199" y="2507328"/>
            <a:ext cx="11318830" cy="2064672"/>
          </a:xfrm>
        </p:spPr>
        <p:txBody>
          <a:bodyPr anchor="ctr">
            <a:noAutofit/>
          </a:bodyPr>
          <a:lstStyle>
            <a:lvl1pPr marL="0" indent="0">
              <a:lnSpc>
                <a:spcPct val="90000"/>
              </a:lnSpc>
              <a:buNone/>
              <a:defRPr sz="5334"/>
            </a:lvl1pPr>
          </a:lstStyle>
          <a:p>
            <a:pPr lvl="0"/>
            <a:r>
              <a:rPr lang="en-US" dirty="0"/>
              <a:t>Element 1</a:t>
            </a:r>
          </a:p>
        </p:txBody>
      </p:sp>
      <p:sp>
        <p:nvSpPr>
          <p:cNvPr id="13" name="Marcador de texto 7"/>
          <p:cNvSpPr>
            <a:spLocks noGrp="1"/>
          </p:cNvSpPr>
          <p:nvPr>
            <p:ph type="body" sz="quarter" idx="19" hasCustomPrompt="1"/>
          </p:nvPr>
        </p:nvSpPr>
        <p:spPr>
          <a:xfrm>
            <a:off x="1219199" y="5226904"/>
            <a:ext cx="11318830" cy="2064672"/>
          </a:xfrm>
        </p:spPr>
        <p:txBody>
          <a:bodyPr anchor="ctr">
            <a:noAutofit/>
          </a:bodyPr>
          <a:lstStyle>
            <a:lvl1pPr marL="0" indent="0">
              <a:lnSpc>
                <a:spcPct val="90000"/>
              </a:lnSpc>
              <a:buNone/>
              <a:defRPr sz="5334"/>
            </a:lvl1pPr>
          </a:lstStyle>
          <a:p>
            <a:pPr lvl="0"/>
            <a:r>
              <a:rPr lang="en-US" dirty="0"/>
              <a:t>Element 2</a:t>
            </a:r>
          </a:p>
        </p:txBody>
      </p:sp>
      <p:sp>
        <p:nvSpPr>
          <p:cNvPr id="14" name="Marcador de texto 7"/>
          <p:cNvSpPr>
            <a:spLocks noGrp="1"/>
          </p:cNvSpPr>
          <p:nvPr>
            <p:ph type="body" sz="quarter" idx="20" hasCustomPrompt="1"/>
          </p:nvPr>
        </p:nvSpPr>
        <p:spPr>
          <a:xfrm>
            <a:off x="1219199" y="7946480"/>
            <a:ext cx="11318830" cy="2064672"/>
          </a:xfrm>
        </p:spPr>
        <p:txBody>
          <a:bodyPr anchor="ctr">
            <a:noAutofit/>
          </a:bodyPr>
          <a:lstStyle>
            <a:lvl1pPr marL="0" indent="0">
              <a:lnSpc>
                <a:spcPct val="90000"/>
              </a:lnSpc>
              <a:buNone/>
              <a:defRPr sz="5334"/>
            </a:lvl1pPr>
          </a:lstStyle>
          <a:p>
            <a:pPr lvl="0"/>
            <a:r>
              <a:rPr lang="en-US" dirty="0"/>
              <a:t>Element 3</a:t>
            </a:r>
          </a:p>
        </p:txBody>
      </p:sp>
      <p:sp>
        <p:nvSpPr>
          <p:cNvPr id="15" name="Marcador de texto 7"/>
          <p:cNvSpPr>
            <a:spLocks noGrp="1"/>
          </p:cNvSpPr>
          <p:nvPr>
            <p:ph type="body" sz="quarter" idx="21" hasCustomPrompt="1"/>
          </p:nvPr>
        </p:nvSpPr>
        <p:spPr>
          <a:xfrm>
            <a:off x="1219199" y="10666056"/>
            <a:ext cx="11318830" cy="2064672"/>
          </a:xfrm>
        </p:spPr>
        <p:txBody>
          <a:bodyPr anchor="ctr">
            <a:noAutofit/>
          </a:bodyPr>
          <a:lstStyle>
            <a:lvl1pPr marL="0" indent="0">
              <a:lnSpc>
                <a:spcPct val="90000"/>
              </a:lnSpc>
              <a:buNone/>
              <a:defRPr sz="5334"/>
            </a:lvl1pPr>
          </a:lstStyle>
          <a:p>
            <a:pPr lvl="0"/>
            <a:r>
              <a:rPr lang="en-US" dirty="0"/>
              <a:t>Element 4</a:t>
            </a:r>
          </a:p>
        </p:txBody>
      </p:sp>
    </p:spTree>
    <p:extLst>
      <p:ext uri="{BB962C8B-B14F-4D97-AF65-F5344CB8AC3E}">
        <p14:creationId xmlns:p14="http://schemas.microsoft.com/office/powerpoint/2010/main" val="14583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3"/>
            <a:ext cx="8962720" cy="13715998"/>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title" hasCustomPrompt="1"/>
          </p:nvPr>
        </p:nvSpPr>
        <p:spPr>
          <a:xfrm>
            <a:off x="1219203" y="326119"/>
            <a:ext cx="13789950" cy="1655182"/>
          </a:xfrm>
        </p:spPr>
        <p:txBody>
          <a:bodyPr/>
          <a:lstStyle/>
          <a:p>
            <a:r>
              <a:rPr lang="en-US" noProof="0" dirty="0"/>
              <a:t>List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2" y="2107786"/>
            <a:ext cx="1174012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7"/>
          <p:cNvSpPr>
            <a:spLocks noGrp="1"/>
          </p:cNvSpPr>
          <p:nvPr>
            <p:ph type="body" sz="quarter" idx="14" hasCustomPrompt="1"/>
          </p:nvPr>
        </p:nvSpPr>
        <p:spPr>
          <a:xfrm>
            <a:off x="3681161" y="2507328"/>
            <a:ext cx="11327990" cy="2032000"/>
          </a:xfrm>
        </p:spPr>
        <p:txBody>
          <a:bodyPr anchor="ctr">
            <a:normAutofit/>
          </a:bodyPr>
          <a:lstStyle>
            <a:lvl1pPr marL="0" indent="0">
              <a:buNone/>
              <a:defRPr sz="5334"/>
            </a:lvl1pPr>
          </a:lstStyle>
          <a:p>
            <a:pPr lvl="0"/>
            <a:r>
              <a:rPr lang="en-US" dirty="0"/>
              <a:t>Element 1</a:t>
            </a:r>
          </a:p>
        </p:txBody>
      </p:sp>
      <p:sp>
        <p:nvSpPr>
          <p:cNvPr id="11" name="Marcador de texto 7"/>
          <p:cNvSpPr>
            <a:spLocks noGrp="1"/>
          </p:cNvSpPr>
          <p:nvPr>
            <p:ph type="body" sz="quarter" idx="15" hasCustomPrompt="1"/>
          </p:nvPr>
        </p:nvSpPr>
        <p:spPr>
          <a:xfrm>
            <a:off x="3681161" y="5237794"/>
            <a:ext cx="11327990" cy="2032000"/>
          </a:xfrm>
        </p:spPr>
        <p:txBody>
          <a:bodyPr anchor="ctr">
            <a:normAutofit/>
          </a:bodyPr>
          <a:lstStyle>
            <a:lvl1pPr marL="0" indent="0">
              <a:buNone/>
              <a:defRPr sz="5334"/>
            </a:lvl1pPr>
          </a:lstStyle>
          <a:p>
            <a:pPr lvl="0"/>
            <a:r>
              <a:rPr lang="en-US" dirty="0"/>
              <a:t>Element 2</a:t>
            </a:r>
          </a:p>
        </p:txBody>
      </p:sp>
      <p:sp>
        <p:nvSpPr>
          <p:cNvPr id="12" name="Marcador de texto 7"/>
          <p:cNvSpPr>
            <a:spLocks noGrp="1"/>
          </p:cNvSpPr>
          <p:nvPr>
            <p:ph type="body" sz="quarter" idx="16" hasCustomPrompt="1"/>
          </p:nvPr>
        </p:nvSpPr>
        <p:spPr>
          <a:xfrm>
            <a:off x="3681161" y="7968262"/>
            <a:ext cx="11327990" cy="2032000"/>
          </a:xfrm>
        </p:spPr>
        <p:txBody>
          <a:bodyPr anchor="ctr">
            <a:normAutofit/>
          </a:bodyPr>
          <a:lstStyle>
            <a:lvl1pPr marL="0" indent="0">
              <a:buNone/>
              <a:defRPr sz="5334"/>
            </a:lvl1pPr>
          </a:lstStyle>
          <a:p>
            <a:pPr lvl="0"/>
            <a:r>
              <a:rPr lang="en-US" dirty="0"/>
              <a:t>Element 3</a:t>
            </a:r>
          </a:p>
        </p:txBody>
      </p:sp>
      <p:sp>
        <p:nvSpPr>
          <p:cNvPr id="13" name="Marcador de texto 7"/>
          <p:cNvSpPr>
            <a:spLocks noGrp="1"/>
          </p:cNvSpPr>
          <p:nvPr>
            <p:ph type="body" sz="quarter" idx="17" hasCustomPrompt="1"/>
          </p:nvPr>
        </p:nvSpPr>
        <p:spPr>
          <a:xfrm>
            <a:off x="3681161" y="10698728"/>
            <a:ext cx="11327990" cy="2032000"/>
          </a:xfrm>
        </p:spPr>
        <p:txBody>
          <a:bodyPr anchor="ctr">
            <a:normAutofit/>
          </a:bodyPr>
          <a:lstStyle>
            <a:lvl1pPr marL="0" indent="0">
              <a:buNone/>
              <a:defRPr sz="5334"/>
            </a:lvl1pPr>
          </a:lstStyle>
          <a:p>
            <a:pPr lvl="0"/>
            <a:r>
              <a:rPr lang="en-US" dirty="0"/>
              <a:t>Element 4</a:t>
            </a:r>
          </a:p>
        </p:txBody>
      </p:sp>
    </p:spTree>
    <p:extLst>
      <p:ext uri="{BB962C8B-B14F-4D97-AF65-F5344CB8AC3E}">
        <p14:creationId xmlns:p14="http://schemas.microsoft.com/office/powerpoint/2010/main" val="168980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st 3">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4" hasCustomPrompt="1"/>
          </p:nvPr>
        </p:nvSpPr>
        <p:spPr>
          <a:xfrm>
            <a:off x="2937383" y="486405"/>
            <a:ext cx="18491030" cy="1919998"/>
          </a:xfrm>
        </p:spPr>
        <p:txBody>
          <a:bodyPr anchor="ctr">
            <a:normAutofit/>
          </a:bodyPr>
          <a:lstStyle>
            <a:lvl1pPr marL="0" indent="0" algn="ctr">
              <a:buNone/>
              <a:defRPr sz="5334"/>
            </a:lvl1pPr>
          </a:lstStyle>
          <a:p>
            <a:pPr lvl="0"/>
            <a:r>
              <a:rPr lang="en-US" dirty="0"/>
              <a:t>Element 1</a:t>
            </a:r>
          </a:p>
        </p:txBody>
      </p:sp>
      <p:sp>
        <p:nvSpPr>
          <p:cNvPr id="11" name="Marcador de texto 7"/>
          <p:cNvSpPr>
            <a:spLocks noGrp="1"/>
          </p:cNvSpPr>
          <p:nvPr>
            <p:ph type="body" sz="quarter" idx="15" hasCustomPrompt="1"/>
          </p:nvPr>
        </p:nvSpPr>
        <p:spPr>
          <a:xfrm>
            <a:off x="2937383" y="3051631"/>
            <a:ext cx="18491030" cy="1919998"/>
          </a:xfrm>
        </p:spPr>
        <p:txBody>
          <a:bodyPr anchor="ctr">
            <a:normAutofit/>
          </a:bodyPr>
          <a:lstStyle>
            <a:lvl1pPr marL="0" indent="0" algn="ctr">
              <a:buNone/>
              <a:defRPr sz="5334"/>
            </a:lvl1pPr>
          </a:lstStyle>
          <a:p>
            <a:pPr lvl="0"/>
            <a:r>
              <a:rPr lang="en-US" dirty="0"/>
              <a:t>Element 2</a:t>
            </a:r>
          </a:p>
        </p:txBody>
      </p:sp>
      <p:sp>
        <p:nvSpPr>
          <p:cNvPr id="12" name="Marcador de texto 7"/>
          <p:cNvSpPr>
            <a:spLocks noGrp="1"/>
          </p:cNvSpPr>
          <p:nvPr>
            <p:ph type="body" sz="quarter" idx="16" hasCustomPrompt="1"/>
          </p:nvPr>
        </p:nvSpPr>
        <p:spPr>
          <a:xfrm>
            <a:off x="2937383" y="5616859"/>
            <a:ext cx="18491030" cy="1919998"/>
          </a:xfrm>
        </p:spPr>
        <p:txBody>
          <a:bodyPr anchor="ctr">
            <a:normAutofit/>
          </a:bodyPr>
          <a:lstStyle>
            <a:lvl1pPr marL="0" indent="0" algn="ctr">
              <a:buNone/>
              <a:defRPr sz="5334"/>
            </a:lvl1pPr>
          </a:lstStyle>
          <a:p>
            <a:pPr lvl="0"/>
            <a:r>
              <a:rPr lang="en-US" dirty="0"/>
              <a:t>Element 3</a:t>
            </a:r>
          </a:p>
        </p:txBody>
      </p:sp>
      <p:sp>
        <p:nvSpPr>
          <p:cNvPr id="13" name="Marcador de texto 7"/>
          <p:cNvSpPr>
            <a:spLocks noGrp="1"/>
          </p:cNvSpPr>
          <p:nvPr>
            <p:ph type="body" sz="quarter" idx="17" hasCustomPrompt="1"/>
          </p:nvPr>
        </p:nvSpPr>
        <p:spPr>
          <a:xfrm>
            <a:off x="2937383" y="8182085"/>
            <a:ext cx="18491030" cy="1919998"/>
          </a:xfrm>
        </p:spPr>
        <p:txBody>
          <a:bodyPr anchor="ctr">
            <a:normAutofit/>
          </a:bodyPr>
          <a:lstStyle>
            <a:lvl1pPr marL="0" indent="0" algn="ctr">
              <a:buNone/>
              <a:defRPr sz="5334"/>
            </a:lvl1pPr>
          </a:lstStyle>
          <a:p>
            <a:pPr lvl="0"/>
            <a:r>
              <a:rPr lang="en-US" dirty="0"/>
              <a:t>Element 4</a:t>
            </a:r>
          </a:p>
        </p:txBody>
      </p:sp>
      <p:sp>
        <p:nvSpPr>
          <p:cNvPr id="16" name="Marcador de texto 7"/>
          <p:cNvSpPr>
            <a:spLocks noGrp="1"/>
          </p:cNvSpPr>
          <p:nvPr>
            <p:ph type="body" sz="quarter" idx="18" hasCustomPrompt="1"/>
          </p:nvPr>
        </p:nvSpPr>
        <p:spPr>
          <a:xfrm>
            <a:off x="2937383" y="10747307"/>
            <a:ext cx="18491030" cy="1919998"/>
          </a:xfrm>
        </p:spPr>
        <p:txBody>
          <a:bodyPr anchor="ctr">
            <a:normAutofit/>
          </a:bodyPr>
          <a:lstStyle>
            <a:lvl1pPr marL="0" indent="0" algn="ctr">
              <a:buNone/>
              <a:defRPr sz="5334"/>
            </a:lvl1pPr>
          </a:lstStyle>
          <a:p>
            <a:pPr lvl="0"/>
            <a:r>
              <a:rPr lang="en-US" dirty="0"/>
              <a:t>Element 5</a:t>
            </a:r>
          </a:p>
        </p:txBody>
      </p:sp>
    </p:spTree>
    <p:extLst>
      <p:ext uri="{BB962C8B-B14F-4D97-AF65-F5344CB8AC3E}">
        <p14:creationId xmlns:p14="http://schemas.microsoft.com/office/powerpoint/2010/main" val="2176527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1">
    <p:spTree>
      <p:nvGrpSpPr>
        <p:cNvPr id="1" name=""/>
        <p:cNvGrpSpPr/>
        <p:nvPr/>
      </p:nvGrpSpPr>
      <p:grpSpPr>
        <a:xfrm>
          <a:off x="0" y="0"/>
          <a:ext cx="0" cy="0"/>
          <a:chOff x="0" y="0"/>
          <a:chExt cx="0" cy="0"/>
        </a:xfrm>
      </p:grpSpPr>
      <p:sp>
        <p:nvSpPr>
          <p:cNvPr id="10" name="Marcador de posición de imagen 12"/>
          <p:cNvSpPr>
            <a:spLocks noGrp="1"/>
          </p:cNvSpPr>
          <p:nvPr>
            <p:ph type="pic" sz="quarter" idx="13" hasCustomPrompt="1"/>
          </p:nvPr>
        </p:nvSpPr>
        <p:spPr>
          <a:xfrm>
            <a:off x="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4" name="Marcador de posición de imagen 12"/>
          <p:cNvSpPr>
            <a:spLocks noGrp="1"/>
          </p:cNvSpPr>
          <p:nvPr>
            <p:ph type="pic" sz="quarter" idx="18" hasCustomPrompt="1"/>
          </p:nvPr>
        </p:nvSpPr>
        <p:spPr>
          <a:xfrm>
            <a:off x="1219200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2796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3" name="Marcador de contenido 2"/>
          <p:cNvSpPr>
            <a:spLocks noGrp="1"/>
          </p:cNvSpPr>
          <p:nvPr>
            <p:ph idx="1" hasCustomPrompt="1"/>
          </p:nvPr>
        </p:nvSpPr>
        <p:spPr>
          <a:xfrm>
            <a:off x="1627925" y="3708201"/>
            <a:ext cx="9670034" cy="8087986"/>
          </a:xfrm>
        </p:spPr>
        <p:txBody>
          <a:bodyPr anchor="ctr">
            <a:normAutofit/>
          </a:bodyPr>
          <a:lstStyle>
            <a:lvl1pPr marL="0" indent="0" algn="ctr">
              <a:buNone/>
              <a:defRPr sz="7466" baseline="0"/>
            </a:lvl1pPr>
            <a:lvl2pPr>
              <a:defRPr sz="6400"/>
            </a:lvl2pPr>
            <a:lvl3pPr>
              <a:defRPr sz="5334"/>
            </a:lvl3pPr>
            <a:lvl4pPr>
              <a:defRPr sz="4800" baseline="0"/>
            </a:lvl4pPr>
            <a:lvl5pPr>
              <a:defRPr sz="4800"/>
            </a:lvl5pPr>
          </a:lstStyle>
          <a:p>
            <a:pPr lvl="0"/>
            <a:r>
              <a:rPr lang="en-US" noProof="0" dirty="0"/>
              <a:t>First Element to Compare</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contenido 2"/>
          <p:cNvSpPr>
            <a:spLocks noGrp="1"/>
          </p:cNvSpPr>
          <p:nvPr>
            <p:ph idx="18" hasCustomPrompt="1"/>
          </p:nvPr>
        </p:nvSpPr>
        <p:spPr>
          <a:xfrm>
            <a:off x="13218361" y="3708201"/>
            <a:ext cx="9670034" cy="8087986"/>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50986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7" name="Marcador de posición de imagen 6"/>
          <p:cNvSpPr>
            <a:spLocks noGrp="1"/>
          </p:cNvSpPr>
          <p:nvPr>
            <p:ph type="pic" sz="quarter" idx="14" hasCustomPrompt="1"/>
          </p:nvPr>
        </p:nvSpPr>
        <p:spPr>
          <a:xfrm>
            <a:off x="1147237" y="381663"/>
            <a:ext cx="2582334" cy="2568974"/>
          </a:xfrm>
        </p:spPr>
        <p:txBody>
          <a:bodyPr>
            <a:normAutofit/>
          </a:bodyPr>
          <a:lstStyle>
            <a:lvl1pPr marL="0" indent="0" algn="ctr">
              <a:buNone/>
              <a:defRPr sz="3200"/>
            </a:lvl1pPr>
          </a:lstStyle>
          <a:p>
            <a:r>
              <a:rPr lang="en-US" dirty="0"/>
              <a:t>Photo</a:t>
            </a:r>
          </a:p>
        </p:txBody>
      </p:sp>
      <p:sp>
        <p:nvSpPr>
          <p:cNvPr id="10" name="Subtítulo 2"/>
          <p:cNvSpPr>
            <a:spLocks noGrp="1"/>
          </p:cNvSpPr>
          <p:nvPr>
            <p:ph type="subTitle" idx="1" hasCustomPrompt="1"/>
          </p:nvPr>
        </p:nvSpPr>
        <p:spPr>
          <a:xfrm>
            <a:off x="4077341" y="381663"/>
            <a:ext cx="6583298" cy="2567630"/>
          </a:xfrm>
        </p:spPr>
        <p:txBody>
          <a:bodyPr lIns="144000" tIns="93600" rIns="144000" bIns="93600" anchor="ctr">
            <a:noAutofit/>
          </a:bodyPr>
          <a:lstStyle>
            <a:lvl1pPr marL="0" indent="0" algn="l">
              <a:lnSpc>
                <a:spcPct val="100000"/>
              </a:lnSpc>
              <a:buNone/>
              <a:defRPr sz="32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07151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3">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2484222"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First Element to Compare</a:t>
            </a:r>
          </a:p>
        </p:txBody>
      </p:sp>
      <p:sp>
        <p:nvSpPr>
          <p:cNvPr id="2" name="Título 1"/>
          <p:cNvSpPr>
            <a:spLocks noGrp="1"/>
          </p:cNvSpPr>
          <p:nvPr>
            <p:ph type="title" hasCustomPrompt="1"/>
          </p:nvPr>
        </p:nvSpPr>
        <p:spPr>
          <a:xfrm>
            <a:off x="1219200" y="326119"/>
            <a:ext cx="21945600" cy="1655182"/>
          </a:xfrm>
        </p:spPr>
        <p:txBody>
          <a:body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a:spLocks noGrp="1"/>
          </p:cNvSpPr>
          <p:nvPr>
            <p:ph idx="13" hasCustomPrompt="1"/>
          </p:nvPr>
        </p:nvSpPr>
        <p:spPr>
          <a:xfrm>
            <a:off x="12803814"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10870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17942044" y="846861"/>
            <a:ext cx="5609960" cy="5637394"/>
          </a:xfrm>
        </p:spPr>
        <p:txBody>
          <a:bodyPr>
            <a:normAutofit/>
          </a:bodyPr>
          <a:lstStyle>
            <a:lvl1pPr marL="0" indent="0" algn="ctr">
              <a:buNone/>
              <a:defRPr sz="4266">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6961257" y="846859"/>
            <a:ext cx="10471802" cy="10392514"/>
          </a:xfrm>
        </p:spPr>
        <p:txBody>
          <a:bodyPr lIns="180000" tIns="93600" rIns="180000" bIns="93600" anchor="t">
            <a:noAutofit/>
          </a:bodyPr>
          <a:lstStyle>
            <a:lvl1pPr algn="r">
              <a:lnSpc>
                <a:spcPct val="90000"/>
              </a:lnSpc>
              <a:defRPr sz="14400" b="1" cap="none"/>
            </a:lvl1pPr>
          </a:lstStyle>
          <a:p>
            <a:r>
              <a:rPr lang="en-US" noProof="0" dirty="0"/>
              <a:t>This is a section.</a:t>
            </a:r>
            <a:endParaRPr lang="en-US" dirty="0"/>
          </a:p>
        </p:txBody>
      </p:sp>
      <p:sp>
        <p:nvSpPr>
          <p:cNvPr id="12" name="Marcador de texto 11"/>
          <p:cNvSpPr>
            <a:spLocks noGrp="1"/>
          </p:cNvSpPr>
          <p:nvPr>
            <p:ph type="body" sz="quarter" idx="13" hasCustomPrompt="1"/>
          </p:nvPr>
        </p:nvSpPr>
        <p:spPr>
          <a:xfrm>
            <a:off x="17942042" y="6849535"/>
            <a:ext cx="1947088" cy="1935402"/>
          </a:xfrm>
        </p:spPr>
        <p:txBody>
          <a:bodyPr anchor="ctr">
            <a:normAutofit/>
          </a:bodyPr>
          <a:lstStyle>
            <a:lvl1pPr marL="0" indent="0" algn="ctr">
              <a:buNone/>
              <a:defRPr sz="11734" b="1"/>
            </a:lvl1pPr>
          </a:lstStyle>
          <a:p>
            <a:pPr lvl="0"/>
            <a:r>
              <a:rPr lang="en-US" dirty="0"/>
              <a:t>#</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28141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12" name="Marcador de texto 11"/>
          <p:cNvSpPr>
            <a:spLocks noGrp="1"/>
          </p:cNvSpPr>
          <p:nvPr>
            <p:ph type="body" sz="quarter" idx="13" hasCustomPrompt="1"/>
          </p:nvPr>
        </p:nvSpPr>
        <p:spPr>
          <a:xfrm>
            <a:off x="12192001" y="-84663"/>
            <a:ext cx="10845490" cy="7695098"/>
          </a:xfrm>
        </p:spPr>
        <p:txBody>
          <a:bodyPr anchor="b">
            <a:noAutofit/>
          </a:bodyPr>
          <a:lstStyle>
            <a:lvl1pPr marL="0" indent="0" algn="r">
              <a:buNone/>
              <a:defRPr sz="53066" b="1" i="1">
                <a:solidFill>
                  <a:schemeClr val="accent6"/>
                </a:solidFill>
              </a:defRPr>
            </a:lvl1pPr>
          </a:lstStyle>
          <a:p>
            <a:pPr lvl="0"/>
            <a:r>
              <a:rPr lang="en-US" dirty="0"/>
              <a:t>#</a:t>
            </a:r>
          </a:p>
        </p:txBody>
      </p:sp>
      <p:sp>
        <p:nvSpPr>
          <p:cNvPr id="17" name="Marcador de posición de imagen 13"/>
          <p:cNvSpPr>
            <a:spLocks noGrp="1"/>
          </p:cNvSpPr>
          <p:nvPr>
            <p:ph type="pic" sz="quarter" idx="14" hasCustomPrompt="1"/>
          </p:nvPr>
        </p:nvSpPr>
        <p:spPr>
          <a:xfrm>
            <a:off x="3" y="10410830"/>
            <a:ext cx="24384002" cy="3305168"/>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5139393"/>
            <a:ext cx="23047006" cy="2555706"/>
          </a:xfrm>
        </p:spPr>
        <p:txBody>
          <a:bodyPr anchor="t">
            <a:noAutofit/>
          </a:bodyPr>
          <a:lstStyle>
            <a:lvl1pPr algn="l">
              <a:defRPr sz="12800" b="1" cap="none"/>
            </a:lvl1pPr>
          </a:lstStyle>
          <a:p>
            <a:r>
              <a:rPr lang="en-US" noProof="0" dirty="0"/>
              <a:t>This is a section.</a:t>
            </a:r>
            <a:endParaRPr lang="en-US" dirty="0"/>
          </a:p>
        </p:txBody>
      </p:sp>
      <p:cxnSp>
        <p:nvCxnSpPr>
          <p:cNvPr id="13" name="Conector recto 12"/>
          <p:cNvCxnSpPr/>
          <p:nvPr/>
        </p:nvCxnSpPr>
        <p:spPr>
          <a:xfrm>
            <a:off x="3681161" y="769509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texto 2"/>
          <p:cNvSpPr>
            <a:spLocks noGrp="1"/>
          </p:cNvSpPr>
          <p:nvPr>
            <p:ph type="body" idx="1" hasCustomPrompt="1"/>
          </p:nvPr>
        </p:nvSpPr>
        <p:spPr>
          <a:xfrm>
            <a:off x="3681161" y="7964330"/>
            <a:ext cx="20585046" cy="2286968"/>
          </a:xfrm>
        </p:spPr>
        <p:txBody>
          <a:bodyPr anchor="t">
            <a:noAutofit/>
          </a:bodyPr>
          <a:lstStyle>
            <a:lvl1pPr marL="0" indent="0">
              <a:buNone/>
              <a:defRPr sz="6400" baseline="0">
                <a:solidFill>
                  <a:schemeClr val="tx2"/>
                </a:solidFill>
              </a:defRPr>
            </a:lvl1pPr>
            <a:lvl2pPr marL="1219170" indent="0">
              <a:buNone/>
              <a:defRPr sz="4800">
                <a:solidFill>
                  <a:schemeClr val="tx1">
                    <a:tint val="75000"/>
                  </a:schemeClr>
                </a:solidFill>
              </a:defRPr>
            </a:lvl2pPr>
            <a:lvl3pPr marL="2438340" indent="0">
              <a:buNone/>
              <a:defRPr sz="4266">
                <a:solidFill>
                  <a:schemeClr val="tx1">
                    <a:tint val="75000"/>
                  </a:schemeClr>
                </a:solidFill>
              </a:defRPr>
            </a:lvl3pPr>
            <a:lvl4pPr marL="3657508" indent="0">
              <a:buNone/>
              <a:defRPr sz="3734">
                <a:solidFill>
                  <a:schemeClr val="tx1">
                    <a:tint val="75000"/>
                  </a:schemeClr>
                </a:solidFill>
              </a:defRPr>
            </a:lvl4pPr>
            <a:lvl5pPr marL="4876678" indent="0">
              <a:buNone/>
              <a:defRPr sz="3734">
                <a:solidFill>
                  <a:schemeClr val="tx1">
                    <a:tint val="75000"/>
                  </a:schemeClr>
                </a:solidFill>
              </a:defRPr>
            </a:lvl5pPr>
            <a:lvl6pPr marL="6095848" indent="0">
              <a:buNone/>
              <a:defRPr sz="3734">
                <a:solidFill>
                  <a:schemeClr val="tx1">
                    <a:tint val="75000"/>
                  </a:schemeClr>
                </a:solidFill>
              </a:defRPr>
            </a:lvl6pPr>
            <a:lvl7pPr marL="7315018" indent="0">
              <a:buNone/>
              <a:defRPr sz="3734">
                <a:solidFill>
                  <a:schemeClr val="tx1">
                    <a:tint val="75000"/>
                  </a:schemeClr>
                </a:solidFill>
              </a:defRPr>
            </a:lvl7pPr>
            <a:lvl8pPr marL="8534186" indent="0">
              <a:buNone/>
              <a:defRPr sz="3734">
                <a:solidFill>
                  <a:schemeClr val="tx1">
                    <a:tint val="75000"/>
                  </a:schemeClr>
                </a:solidFill>
              </a:defRPr>
            </a:lvl8pPr>
            <a:lvl9pPr marL="9753356" indent="0">
              <a:buNone/>
              <a:defRPr sz="3734">
                <a:solidFill>
                  <a:schemeClr val="tx1">
                    <a:tint val="75000"/>
                  </a:schemeClr>
                </a:solidFill>
              </a:defRPr>
            </a:lvl9pPr>
          </a:lstStyle>
          <a:p>
            <a:r>
              <a:rPr lang="en-US" dirty="0"/>
              <a:t>Add a Subtitle if you need it</a:t>
            </a:r>
          </a:p>
        </p:txBody>
      </p:sp>
    </p:spTree>
    <p:extLst>
      <p:ext uri="{BB962C8B-B14F-4D97-AF65-F5344CB8AC3E}">
        <p14:creationId xmlns:p14="http://schemas.microsoft.com/office/powerpoint/2010/main" val="137722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inition 1">
    <p:spTree>
      <p:nvGrpSpPr>
        <p:cNvPr id="1" name=""/>
        <p:cNvGrpSpPr/>
        <p:nvPr/>
      </p:nvGrpSpPr>
      <p:grpSpPr>
        <a:xfrm>
          <a:off x="0" y="0"/>
          <a:ext cx="0" cy="0"/>
          <a:chOff x="0" y="0"/>
          <a:chExt cx="0" cy="0"/>
        </a:xfrm>
      </p:grpSpPr>
      <p:sp>
        <p:nvSpPr>
          <p:cNvPr id="20" name="Marcador de texto 19"/>
          <p:cNvSpPr>
            <a:spLocks noGrp="1"/>
          </p:cNvSpPr>
          <p:nvPr>
            <p:ph type="body" sz="quarter" idx="17" hasCustomPrompt="1"/>
          </p:nvPr>
        </p:nvSpPr>
        <p:spPr>
          <a:xfrm>
            <a:off x="8310547" y="2827391"/>
            <a:ext cx="983462" cy="982122"/>
          </a:xfrm>
        </p:spPr>
        <p:txBody>
          <a:bodyPr anchor="ctr">
            <a:noAutofit/>
          </a:bodyPr>
          <a:lstStyle>
            <a:lvl1pPr marL="0" indent="0" algn="ctr">
              <a:buNone/>
              <a:defRPr sz="1600" b="0" baseline="0">
                <a:solidFill>
                  <a:schemeClr val="tx2"/>
                </a:solidFill>
              </a:defRPr>
            </a:lvl1pPr>
          </a:lstStyle>
          <a:p>
            <a:pPr lvl="0"/>
            <a:r>
              <a:rPr lang="en-US" dirty="0"/>
              <a:t>Color Box</a:t>
            </a:r>
          </a:p>
        </p:txBody>
      </p:sp>
      <p:sp>
        <p:nvSpPr>
          <p:cNvPr id="18" name="Marcador de texto 17"/>
          <p:cNvSpPr>
            <a:spLocks noGrp="1"/>
          </p:cNvSpPr>
          <p:nvPr>
            <p:ph type="body" sz="quarter" idx="16" hasCustomPrompt="1"/>
          </p:nvPr>
        </p:nvSpPr>
        <p:spPr>
          <a:xfrm>
            <a:off x="9417609" y="3801535"/>
            <a:ext cx="13535526" cy="8525934"/>
          </a:xfrm>
        </p:spPr>
        <p:txBody>
          <a:bodyPr/>
          <a:lstStyle>
            <a:lvl1pPr marL="0" indent="0">
              <a:buNone/>
              <a:defRPr baseline="0"/>
            </a:lvl1pPr>
          </a:lstStyle>
          <a:p>
            <a:pPr lvl="0"/>
            <a:r>
              <a:rPr lang="en-US" noProof="0" dirty="0"/>
              <a:t>Text </a:t>
            </a:r>
          </a:p>
        </p:txBody>
      </p:sp>
      <p:sp>
        <p:nvSpPr>
          <p:cNvPr id="16" name="Marcador de posición de imagen 12"/>
          <p:cNvSpPr>
            <a:spLocks noGrp="1"/>
          </p:cNvSpPr>
          <p:nvPr>
            <p:ph type="pic" sz="quarter" idx="14" hasCustomPrompt="1"/>
          </p:nvPr>
        </p:nvSpPr>
        <p:spPr>
          <a:xfrm>
            <a:off x="2" y="2878873"/>
            <a:ext cx="7965696" cy="7941322"/>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9417609" y="1967978"/>
            <a:ext cx="13534162" cy="2286000"/>
          </a:xfrm>
        </p:spPr>
        <p:txBody>
          <a:bodyPr anchor="b"/>
          <a:lstStyle>
            <a:lvl1pPr algn="l">
              <a:defRPr sz="11734"/>
            </a:lvl1pPr>
          </a:lstStyle>
          <a:p>
            <a:r>
              <a:rPr lang="en-US" dirty="0"/>
              <a:t>Definition</a:t>
            </a:r>
          </a:p>
        </p:txBody>
      </p:sp>
    </p:spTree>
    <p:extLst>
      <p:ext uri="{BB962C8B-B14F-4D97-AF65-F5344CB8AC3E}">
        <p14:creationId xmlns:p14="http://schemas.microsoft.com/office/powerpoint/2010/main" val="278842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ini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189513" y="1565153"/>
            <a:ext cx="20004978" cy="2535830"/>
          </a:xfrm>
        </p:spPr>
        <p:txBody>
          <a:bodyPr anchor="ctr"/>
          <a:lstStyle>
            <a:lvl1pPr algn="ctr">
              <a:defRPr sz="14400"/>
            </a:lvl1pPr>
          </a:lstStyle>
          <a:p>
            <a:r>
              <a:rPr lang="en-US" dirty="0"/>
              <a:t>Definition</a:t>
            </a:r>
          </a:p>
        </p:txBody>
      </p:sp>
      <p:sp>
        <p:nvSpPr>
          <p:cNvPr id="20" name="Marcador de texto 19"/>
          <p:cNvSpPr>
            <a:spLocks noGrp="1"/>
          </p:cNvSpPr>
          <p:nvPr>
            <p:ph type="body" sz="quarter" idx="17" hasCustomPrompt="1"/>
          </p:nvPr>
        </p:nvSpPr>
        <p:spPr>
          <a:xfrm>
            <a:off x="1141158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8" name="Marcador de texto 17"/>
          <p:cNvSpPr>
            <a:spLocks noGrp="1"/>
          </p:cNvSpPr>
          <p:nvPr>
            <p:ph type="body" sz="quarter" idx="16" hasCustomPrompt="1"/>
          </p:nvPr>
        </p:nvSpPr>
        <p:spPr>
          <a:xfrm>
            <a:off x="3307097" y="4100982"/>
            <a:ext cx="17763290" cy="6309840"/>
          </a:xfrm>
        </p:spPr>
        <p:txBody>
          <a:bodyPr anchor="ctr">
            <a:normAutofit/>
          </a:bodyPr>
          <a:lstStyle>
            <a:lvl1pPr marL="0" indent="0" algn="ctr">
              <a:buNone/>
              <a:defRPr sz="11734" baseline="0"/>
            </a:lvl1pPr>
          </a:lstStyle>
          <a:p>
            <a:pPr lvl="0"/>
            <a:r>
              <a:rPr lang="en-US" noProof="0" dirty="0"/>
              <a:t>Text </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47321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inition 3">
    <p:spTree>
      <p:nvGrpSpPr>
        <p:cNvPr id="1" name=""/>
        <p:cNvGrpSpPr/>
        <p:nvPr/>
      </p:nvGrpSpPr>
      <p:grpSpPr>
        <a:xfrm>
          <a:off x="0" y="0"/>
          <a:ext cx="0" cy="0"/>
          <a:chOff x="0" y="0"/>
          <a:chExt cx="0" cy="0"/>
        </a:xfrm>
      </p:grpSpPr>
      <p:sp>
        <p:nvSpPr>
          <p:cNvPr id="21" name="Marcador de texto 17"/>
          <p:cNvSpPr>
            <a:spLocks noGrp="1"/>
          </p:cNvSpPr>
          <p:nvPr>
            <p:ph type="body" sz="quarter" idx="16" hasCustomPrompt="1"/>
          </p:nvPr>
        </p:nvSpPr>
        <p:spPr>
          <a:xfrm>
            <a:off x="3681161" y="5275661"/>
            <a:ext cx="16784470" cy="5731002"/>
          </a:xfrm>
        </p:spPr>
        <p:txBody>
          <a:bodyPr anchor="t">
            <a:normAutofit/>
          </a:bodyPr>
          <a:lstStyle>
            <a:lvl1pPr marL="0" indent="0" algn="l">
              <a:buNone/>
              <a:defRPr sz="9600" baseline="0"/>
            </a:lvl1pPr>
          </a:lstStyle>
          <a:p>
            <a:pPr lvl="0"/>
            <a:r>
              <a:rPr lang="en-US" noProof="0" dirty="0"/>
              <a:t>Text </a:t>
            </a:r>
          </a:p>
        </p:txBody>
      </p:sp>
      <p:sp>
        <p:nvSpPr>
          <p:cNvPr id="2" name="Título 1"/>
          <p:cNvSpPr>
            <a:spLocks noGrp="1"/>
          </p:cNvSpPr>
          <p:nvPr>
            <p:ph type="title" hasCustomPrompt="1"/>
          </p:nvPr>
        </p:nvSpPr>
        <p:spPr>
          <a:xfrm>
            <a:off x="1219200" y="2523560"/>
            <a:ext cx="21945600" cy="2286000"/>
          </a:xfrm>
        </p:spPr>
        <p:txBody>
          <a:bodyPr anchor="ctr"/>
          <a:lstStyle>
            <a:lvl1pPr algn="l">
              <a:defRPr sz="9600"/>
            </a:lvl1pPr>
          </a:lstStyle>
          <a:p>
            <a:r>
              <a:rPr lang="en-US" dirty="0"/>
              <a:t>Definition</a:t>
            </a:r>
          </a:p>
        </p:txBody>
      </p:sp>
      <p:sp>
        <p:nvSpPr>
          <p:cNvPr id="20" name="Marcador de posición de imagen 13"/>
          <p:cNvSpPr>
            <a:spLocks noGrp="1"/>
          </p:cNvSpPr>
          <p:nvPr>
            <p:ph type="pic" sz="quarter" idx="14" hasCustomPrompt="1"/>
          </p:nvPr>
        </p:nvSpPr>
        <p:spPr>
          <a:xfrm>
            <a:off x="0" y="11627557"/>
            <a:ext cx="24384000" cy="2088442"/>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cxnSp>
        <p:nvCxnSpPr>
          <p:cNvPr id="18" name="Conector recto 17"/>
          <p:cNvCxnSpPr/>
          <p:nvPr/>
        </p:nvCxnSpPr>
        <p:spPr>
          <a:xfrm>
            <a:off x="3681161" y="495365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98102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Number 1">
    <p:spTree>
      <p:nvGrpSpPr>
        <p:cNvPr id="1" name=""/>
        <p:cNvGrpSpPr/>
        <p:nvPr/>
      </p:nvGrpSpPr>
      <p:grpSpPr>
        <a:xfrm>
          <a:off x="0" y="0"/>
          <a:ext cx="0" cy="0"/>
          <a:chOff x="0" y="0"/>
          <a:chExt cx="0" cy="0"/>
        </a:xfrm>
      </p:grpSpPr>
      <p:sp>
        <p:nvSpPr>
          <p:cNvPr id="13" name="Marcador de texto 19"/>
          <p:cNvSpPr>
            <a:spLocks noGrp="1"/>
          </p:cNvSpPr>
          <p:nvPr>
            <p:ph type="body" sz="quarter" idx="19" hasCustomPrompt="1"/>
          </p:nvPr>
        </p:nvSpPr>
        <p:spPr>
          <a:xfrm>
            <a:off x="3471337" y="3710183"/>
            <a:ext cx="7868134" cy="7808570"/>
          </a:xfrm>
        </p:spPr>
        <p:txBody>
          <a:bodyPr lIns="108000" tIns="46800" anchor="ctr">
            <a:noAutofit/>
          </a:bodyPr>
          <a:lstStyle>
            <a:lvl1pPr marL="0" indent="0" algn="ctr">
              <a:buNone/>
              <a:defRPr sz="36800" b="1" baseline="0">
                <a:solidFill>
                  <a:schemeClr val="tx1"/>
                </a:solidFill>
              </a:defRPr>
            </a:lvl1pPr>
          </a:lstStyle>
          <a:p>
            <a:pPr lvl="0"/>
            <a:r>
              <a:rPr lang="en-US" dirty="0"/>
              <a:t>20</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1839114" y="3710183"/>
            <a:ext cx="9079816" cy="7808570"/>
          </a:xfrm>
        </p:spPr>
        <p:txBody>
          <a:bodyPr anchor="t">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If there’s more to say about the number above, then this is the best place to put it. Be concise though!</a:t>
            </a:r>
          </a:p>
        </p:txBody>
      </p:sp>
    </p:spTree>
    <p:extLst>
      <p:ext uri="{BB962C8B-B14F-4D97-AF65-F5344CB8AC3E}">
        <p14:creationId xmlns:p14="http://schemas.microsoft.com/office/powerpoint/2010/main" val="363879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9"/>
            <a:ext cx="21945600" cy="1655182"/>
          </a:xfrm>
        </p:spPr>
        <p:txBody>
          <a:body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9"/>
          <p:cNvSpPr>
            <a:spLocks noGrp="1"/>
          </p:cNvSpPr>
          <p:nvPr>
            <p:ph type="body" sz="quarter" idx="14" hasCustomPrompt="1"/>
          </p:nvPr>
        </p:nvSpPr>
        <p:spPr>
          <a:xfrm>
            <a:off x="4718754" y="3215935"/>
            <a:ext cx="14986000" cy="6040966"/>
          </a:xfrm>
        </p:spPr>
        <p:txBody>
          <a:bodyPr>
            <a:normAutofit/>
          </a:bodyPr>
          <a:lstStyle>
            <a:lvl1pPr marL="0" indent="0" algn="ctr">
              <a:buNone/>
              <a:defRPr sz="36800" b="1"/>
            </a:lvl1pPr>
          </a:lstStyle>
          <a:p>
            <a:pPr lvl="0"/>
            <a:r>
              <a:rPr lang="en-US" dirty="0"/>
              <a:t>100</a:t>
            </a:r>
          </a:p>
        </p:txBody>
      </p:sp>
      <p:sp>
        <p:nvSpPr>
          <p:cNvPr id="8" name="Marcador de texto 7"/>
          <p:cNvSpPr>
            <a:spLocks noGrp="1"/>
          </p:cNvSpPr>
          <p:nvPr>
            <p:ph type="body" sz="quarter" idx="13" hasCustomPrompt="1"/>
          </p:nvPr>
        </p:nvSpPr>
        <p:spPr>
          <a:xfrm>
            <a:off x="4718754" y="8324159"/>
            <a:ext cx="14986000" cy="3416298"/>
          </a:xfrm>
        </p:spPr>
        <p:txBody>
          <a:bodyPr>
            <a:noAutofit/>
          </a:bodyPr>
          <a:lstStyle>
            <a:lvl1pPr marL="0" indent="0" algn="ctr">
              <a:buNone/>
              <a:defRPr sz="6400"/>
            </a:lvl1pPr>
          </a:lstStyle>
          <a:p>
            <a:pPr lvl="0"/>
            <a:r>
              <a:rPr lang="en-US" dirty="0"/>
              <a:t>If there’s more to say about the number above, then this is the best place to put it. Be concise though!</a:t>
            </a:r>
          </a:p>
        </p:txBody>
      </p:sp>
    </p:spTree>
    <p:extLst>
      <p:ext uri="{BB962C8B-B14F-4D97-AF65-F5344CB8AC3E}">
        <p14:creationId xmlns:p14="http://schemas.microsoft.com/office/powerpoint/2010/main" val="265574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65965" y="6745111"/>
            <a:ext cx="17279978" cy="2863498"/>
          </a:xfrm>
        </p:spPr>
        <p:txBody>
          <a:bodyPr anchor="b"/>
          <a:lstStyle>
            <a:lvl1pPr algn="ctr">
              <a:defRPr sz="5334" b="0" baseline="0"/>
            </a:lvl1pPr>
          </a:lstStyle>
          <a:p>
            <a:pPr lvl="0"/>
            <a:r>
              <a:rPr lang="en-US" dirty="0"/>
              <a:t>If there’s more to say about the number above, then this is the best place to put it. Be concise though!</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9"/>
          <p:cNvSpPr>
            <a:spLocks noGrp="1"/>
          </p:cNvSpPr>
          <p:nvPr>
            <p:ph type="body" sz="quarter" idx="13" hasCustomPrompt="1"/>
          </p:nvPr>
        </p:nvSpPr>
        <p:spPr>
          <a:xfrm>
            <a:off x="775527" y="1411101"/>
            <a:ext cx="22860862" cy="6913742"/>
          </a:xfrm>
        </p:spPr>
        <p:txBody>
          <a:bodyPr anchor="b">
            <a:normAutofit/>
          </a:bodyPr>
          <a:lstStyle>
            <a:lvl1pPr marL="0" indent="0" algn="ctr">
              <a:buNone/>
              <a:defRPr sz="44266" b="1"/>
            </a:lvl1pPr>
          </a:lstStyle>
          <a:p>
            <a:pPr lvl="0"/>
            <a:r>
              <a:rPr lang="en-US" dirty="0"/>
              <a:t>100%</a:t>
            </a:r>
          </a:p>
        </p:txBody>
      </p:sp>
      <p:sp>
        <p:nvSpPr>
          <p:cNvPr id="17" name="Marcador de texto 11"/>
          <p:cNvSpPr>
            <a:spLocks noGrp="1"/>
          </p:cNvSpPr>
          <p:nvPr>
            <p:ph type="body" sz="quarter" idx="26" hasCustomPrompt="1"/>
          </p:nvPr>
        </p:nvSpPr>
        <p:spPr>
          <a:xfrm>
            <a:off x="3565965" y="9953257"/>
            <a:ext cx="17279978" cy="855858"/>
          </a:xfrm>
        </p:spPr>
        <p:txBody>
          <a:bodyPr anchor="t">
            <a:noAutofit/>
          </a:bodyPr>
          <a:lstStyle>
            <a:lvl1pPr marL="0" indent="0" algn="ctr">
              <a:buNone/>
              <a:defRPr sz="3734" i="1" baseline="0"/>
            </a:lvl1pPr>
          </a:lstStyle>
          <a:p>
            <a:pPr lvl="0"/>
            <a:r>
              <a:rPr lang="en-US" dirty="0"/>
              <a:t>And remember to support it with a source! </a:t>
            </a:r>
          </a:p>
        </p:txBody>
      </p:sp>
      <p:cxnSp>
        <p:nvCxnSpPr>
          <p:cNvPr id="12" name="Conector recto 11"/>
          <p:cNvCxnSpPr/>
          <p:nvPr/>
        </p:nvCxnSpPr>
        <p:spPr>
          <a:xfrm>
            <a:off x="3565964" y="9783926"/>
            <a:ext cx="2081804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16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3 Points</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2"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09093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672098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7"/>
            <a:ext cx="21945600" cy="1655182"/>
          </a:xfrm>
        </p:spPr>
        <p:txBody>
          <a:bodyPr/>
          <a:lstStyle/>
          <a:p>
            <a:r>
              <a:rPr lang="en-US" dirty="0"/>
              <a:t>3 Points</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Tree>
    <p:extLst>
      <p:ext uri="{BB962C8B-B14F-4D97-AF65-F5344CB8AC3E}">
        <p14:creationId xmlns:p14="http://schemas.microsoft.com/office/powerpoint/2010/main" val="201321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19922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2" y="326115"/>
            <a:ext cx="21944424" cy="1655182"/>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840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with Cap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2"/>
            <a:ext cx="24384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334" b="0" i="1" baseline="0">
                <a:solidFill>
                  <a:srgbClr val="5B5B5B"/>
                </a:solidFill>
              </a:defRPr>
            </a:lvl1pPr>
          </a:lstStyle>
          <a:p>
            <a:pPr lvl="0"/>
            <a:r>
              <a:rPr lang="en-US" dirty="0"/>
              <a:t> </a:t>
            </a:r>
          </a:p>
        </p:txBody>
      </p:sp>
    </p:spTree>
    <p:extLst>
      <p:ext uri="{BB962C8B-B14F-4D97-AF65-F5344CB8AC3E}">
        <p14:creationId xmlns:p14="http://schemas.microsoft.com/office/powerpoint/2010/main" val="203292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89449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9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5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with Caption and Textbox">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l">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12"/>
          <p:cNvSpPr>
            <a:spLocks noGrp="1"/>
          </p:cNvSpPr>
          <p:nvPr>
            <p:ph type="body" sz="quarter" idx="13" hasCustomPrompt="1"/>
          </p:nvPr>
        </p:nvSpPr>
        <p:spPr>
          <a:xfrm>
            <a:off x="15595937" y="911179"/>
            <a:ext cx="6624570" cy="9442614"/>
          </a:xfrm>
          <a:solidFill>
            <a:srgbClr val="FFFFFF">
              <a:alpha val="60000"/>
            </a:srgbClr>
          </a:solidFill>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Maybe your image needs a little bit more of information. Click here to add a paragraph or a list of elements.</a:t>
            </a:r>
            <a:endParaRPr lang="en-US" dirty="0"/>
          </a:p>
        </p:txBody>
      </p:sp>
    </p:spTree>
    <p:extLst>
      <p:ext uri="{BB962C8B-B14F-4D97-AF65-F5344CB8AC3E}">
        <p14:creationId xmlns:p14="http://schemas.microsoft.com/office/powerpoint/2010/main" val="331337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with Caption 5">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algn="l">
              <a:defRPr sz="6400" b="1"/>
            </a:lvl1pPr>
          </a:lstStyle>
          <a:p>
            <a:r>
              <a:rPr lang="en-US" dirty="0"/>
              <a:t>This is for your images.</a:t>
            </a:r>
          </a:p>
        </p:txBody>
      </p:sp>
    </p:spTree>
    <p:extLst>
      <p:ext uri="{BB962C8B-B14F-4D97-AF65-F5344CB8AC3E}">
        <p14:creationId xmlns:p14="http://schemas.microsoft.com/office/powerpoint/2010/main" val="506284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with Caption 6">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marL="2404474" indent="0" algn="l" defTabSz="1185304">
              <a:defRPr sz="6400" b="1"/>
            </a:lvl1pPr>
          </a:lstStyle>
          <a:p>
            <a:r>
              <a:rPr lang="en-US" dirty="0"/>
              <a:t>This is for your images.</a:t>
            </a:r>
          </a:p>
        </p:txBody>
      </p:sp>
      <p:sp>
        <p:nvSpPr>
          <p:cNvPr id="8" name="Marcador de texto 19"/>
          <p:cNvSpPr>
            <a:spLocks noGrp="1"/>
          </p:cNvSpPr>
          <p:nvPr>
            <p:ph type="body" sz="quarter" idx="25" hasCustomPrompt="1"/>
          </p:nvPr>
        </p:nvSpPr>
        <p:spPr>
          <a:xfrm>
            <a:off x="1027999" y="11722014"/>
            <a:ext cx="1102434" cy="1100936"/>
          </a:xfrm>
        </p:spPr>
        <p:txBody>
          <a:bodyPr anchor="ctr">
            <a:noAutofit/>
          </a:bodyPr>
          <a:lstStyle>
            <a:lvl1pPr marL="0" indent="0" algn="ctr">
              <a:buNone/>
              <a:defRPr sz="1866"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62807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8" name="Marcador de texto 7"/>
          <p:cNvSpPr>
            <a:spLocks noGrp="1"/>
          </p:cNvSpPr>
          <p:nvPr>
            <p:ph type="body" sz="quarter" idx="15" hasCustomPrompt="1"/>
          </p:nvPr>
        </p:nvSpPr>
        <p:spPr>
          <a:xfrm>
            <a:off x="15443442" y="3111109"/>
            <a:ext cx="6358224" cy="2573866"/>
          </a:xfrm>
        </p:spPr>
        <p:txBody>
          <a:bodyPr anchor="b">
            <a:noAutofit/>
          </a:bodyPr>
          <a:lstStyle>
            <a:lvl1pPr marL="0" indent="0" algn="r">
              <a:buNone/>
              <a:defRPr sz="3200">
                <a:solidFill>
                  <a:srgbClr val="5B5B5B"/>
                </a:solidFill>
              </a:defRPr>
            </a:lvl1pPr>
            <a:lvl2pPr marL="1219170" indent="0">
              <a:buNone/>
              <a:defRPr/>
            </a:lvl2pPr>
            <a:lvl3pPr marL="2438340" indent="0">
              <a:buNone/>
              <a:defRPr/>
            </a:lvl3pPr>
            <a:lvl4pPr marL="3657508" indent="0">
              <a:buNone/>
              <a:defRPr/>
            </a:lvl4pPr>
            <a:lvl5pPr marL="4876678" indent="0">
              <a:buNone/>
              <a:defRPr/>
            </a:lvl5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602091"/>
            <a:ext cx="207028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posición de imagen 13"/>
          <p:cNvSpPr>
            <a:spLocks noGrp="1"/>
          </p:cNvSpPr>
          <p:nvPr>
            <p:ph type="pic" sz="quarter" idx="13" hasCustomPrompt="1"/>
          </p:nvPr>
        </p:nvSpPr>
        <p:spPr>
          <a:xfrm>
            <a:off x="0" y="5684973"/>
            <a:ext cx="24384000" cy="8031026"/>
          </a:xfrm>
        </p:spPr>
        <p:txBody>
          <a:bodyPr>
            <a:normAutofit/>
          </a:bodyPr>
          <a:lstStyle>
            <a:lvl1pPr marL="0" indent="0" algn="ctr">
              <a:buNone/>
              <a:defRPr sz="5334"/>
            </a:lvl1pPr>
          </a:lstStyle>
          <a:p>
            <a:r>
              <a:rPr lang="en-US" dirty="0"/>
              <a:t>Click the icon below to add an image of your choice.</a:t>
            </a:r>
          </a:p>
        </p:txBody>
      </p:sp>
      <p:sp>
        <p:nvSpPr>
          <p:cNvPr id="3" name="Subtítulo 2"/>
          <p:cNvSpPr>
            <a:spLocks noGrp="1"/>
          </p:cNvSpPr>
          <p:nvPr>
            <p:ph type="subTitle" idx="1" hasCustomPrompt="1"/>
          </p:nvPr>
        </p:nvSpPr>
        <p:spPr>
          <a:xfrm>
            <a:off x="3681160" y="2854389"/>
            <a:ext cx="11191952" cy="2366458"/>
          </a:xfrm>
        </p:spPr>
        <p:txBody>
          <a:bodyPr>
            <a:noAutofit/>
          </a:bodyPr>
          <a:lstStyle>
            <a:lvl1pPr marL="0" indent="0" algn="l">
              <a:buNone/>
              <a:defRPr sz="48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19" name="Marcador de posición de imagen 6"/>
          <p:cNvSpPr>
            <a:spLocks noGrp="1"/>
          </p:cNvSpPr>
          <p:nvPr>
            <p:ph type="pic" sz="quarter" idx="14" hasCustomPrompt="1"/>
          </p:nvPr>
        </p:nvSpPr>
        <p:spPr>
          <a:xfrm>
            <a:off x="21801669" y="3116003"/>
            <a:ext cx="2582334" cy="2568974"/>
          </a:xfrm>
        </p:spPr>
        <p:txBody>
          <a:bodyPr>
            <a:normAutofit/>
          </a:bodyPr>
          <a:lstStyle>
            <a:lvl1pPr marL="0" indent="0" algn="ctr">
              <a:buNone/>
              <a:defRPr sz="3200"/>
            </a:lvl1pPr>
          </a:lstStyle>
          <a:p>
            <a:r>
              <a:rPr lang="en-US" dirty="0"/>
              <a:t>Photo</a:t>
            </a:r>
          </a:p>
        </p:txBody>
      </p:sp>
    </p:spTree>
    <p:extLst>
      <p:ext uri="{BB962C8B-B14F-4D97-AF65-F5344CB8AC3E}">
        <p14:creationId xmlns:p14="http://schemas.microsoft.com/office/powerpoint/2010/main" val="4242581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Images with Caption 1">
    <p:spTree>
      <p:nvGrpSpPr>
        <p:cNvPr id="1" name=""/>
        <p:cNvGrpSpPr/>
        <p:nvPr/>
      </p:nvGrpSpPr>
      <p:grpSpPr>
        <a:xfrm>
          <a:off x="0" y="0"/>
          <a:ext cx="0" cy="0"/>
          <a:chOff x="0" y="0"/>
          <a:chExt cx="0" cy="0"/>
        </a:xfrm>
      </p:grpSpPr>
      <p:sp>
        <p:nvSpPr>
          <p:cNvPr id="8" name="Marcador de posición de imagen 13"/>
          <p:cNvSpPr>
            <a:spLocks noGrp="1"/>
          </p:cNvSpPr>
          <p:nvPr>
            <p:ph type="pic" sz="quarter" idx="18" hasCustomPrompt="1"/>
          </p:nvPr>
        </p:nvSpPr>
        <p:spPr>
          <a:xfrm>
            <a:off x="1219200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15" name="Marcador de posición de imagen 13"/>
          <p:cNvSpPr>
            <a:spLocks noGrp="1"/>
          </p:cNvSpPr>
          <p:nvPr>
            <p:ph type="pic" sz="quarter" idx="14" hasCustomPrompt="1"/>
          </p:nvPr>
        </p:nvSpPr>
        <p:spPr>
          <a:xfrm>
            <a:off x="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066" b="0" i="1" baseline="0">
                <a:solidFill>
                  <a:srgbClr val="5B5B5B"/>
                </a:solidFill>
              </a:defRPr>
            </a:lvl1pPr>
          </a:lstStyle>
          <a:p>
            <a:pPr lvl="0"/>
            <a:r>
              <a:rPr lang="en-US" dirty="0"/>
              <a:t> </a:t>
            </a:r>
          </a:p>
        </p:txBody>
      </p:sp>
    </p:spTree>
    <p:extLst>
      <p:ext uri="{BB962C8B-B14F-4D97-AF65-F5344CB8AC3E}">
        <p14:creationId xmlns:p14="http://schemas.microsoft.com/office/powerpoint/2010/main" val="190325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Images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8" name="Marcador de posición de imagen 13"/>
          <p:cNvSpPr>
            <a:spLocks noGrp="1"/>
          </p:cNvSpPr>
          <p:nvPr>
            <p:ph type="pic" sz="quarter" idx="15" hasCustomPrompt="1"/>
          </p:nvPr>
        </p:nvSpPr>
        <p:spPr>
          <a:xfrm>
            <a:off x="1219200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36595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Images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19200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1923234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Images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3"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779027"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690267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with Content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4473549" y="911181"/>
            <a:ext cx="8691170" cy="4234030"/>
          </a:xfrm>
        </p:spPr>
        <p:txBody>
          <a:bodyPr anchor="b">
            <a:noAutofit/>
          </a:bodyPr>
          <a:lstStyle>
            <a:lvl1pPr algn="l">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4473549" y="11496845"/>
            <a:ext cx="8691170" cy="1204750"/>
          </a:xfrm>
        </p:spPr>
        <p:txBody>
          <a:bodyPr anchor="b">
            <a:noAutofit/>
          </a:bodyPr>
          <a:lstStyle>
            <a:lvl1pPr marL="0" indent="0">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4473545"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219200"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4474359" y="5615297"/>
            <a:ext cx="8690442" cy="5749926"/>
          </a:xfrm>
        </p:spPr>
        <p:txBody>
          <a:bodyPr>
            <a:noAutofit/>
          </a:bodyPr>
          <a:lstStyle>
            <a:lvl1pPr marL="0" indent="0">
              <a:buNone/>
              <a:defRPr sz="4534"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274260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with Content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5" y="911181"/>
            <a:ext cx="8691170" cy="4234030"/>
          </a:xfrm>
        </p:spPr>
        <p:txBody>
          <a:bodyPr anchor="b">
            <a:noAutofit/>
          </a:bodyPr>
          <a:lstStyle>
            <a:lvl1pPr algn="r">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219205" y="11496845"/>
            <a:ext cx="8691170" cy="1204750"/>
          </a:xfrm>
        </p:spPr>
        <p:txBody>
          <a:bodyPr anchor="b">
            <a:noAutofit/>
          </a:bodyPr>
          <a:lstStyle>
            <a:lvl1pPr marL="0" indent="0" algn="r">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8056617"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0711754"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220015" y="5615297"/>
            <a:ext cx="8690442" cy="5749926"/>
          </a:xfrm>
        </p:spPr>
        <p:txBody>
          <a:bodyPr>
            <a:normAutofit/>
          </a:bodyPr>
          <a:lstStyle>
            <a:lvl1pPr marL="0" indent="0" algn="r">
              <a:buNone/>
              <a:defRPr sz="4266"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311691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with Content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12206002" y="2447545"/>
            <a:ext cx="0"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Tree>
    <p:extLst>
      <p:ext uri="{BB962C8B-B14F-4D97-AF65-F5344CB8AC3E}">
        <p14:creationId xmlns:p14="http://schemas.microsoft.com/office/powerpoint/2010/main" val="4274949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with Content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7" name="Marcador de texto 12"/>
          <p:cNvSpPr>
            <a:spLocks noGrp="1"/>
          </p:cNvSpPr>
          <p:nvPr>
            <p:ph type="body" sz="quarter" idx="28" hasCustomPrompt="1"/>
          </p:nvPr>
        </p:nvSpPr>
        <p:spPr>
          <a:xfrm>
            <a:off x="2671319"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#1</a:t>
            </a:r>
          </a:p>
        </p:txBody>
      </p:sp>
      <p:sp>
        <p:nvSpPr>
          <p:cNvPr id="18" name="Marcador de texto 12"/>
          <p:cNvSpPr>
            <a:spLocks noGrp="1"/>
          </p:cNvSpPr>
          <p:nvPr>
            <p:ph type="body" sz="quarter" idx="29" hasCustomPrompt="1"/>
          </p:nvPr>
        </p:nvSpPr>
        <p:spPr>
          <a:xfrm>
            <a:off x="13095113"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#2</a:t>
            </a:r>
          </a:p>
        </p:txBody>
      </p:sp>
    </p:spTree>
    <p:extLst>
      <p:ext uri="{BB962C8B-B14F-4D97-AF65-F5344CB8AC3E}">
        <p14:creationId xmlns:p14="http://schemas.microsoft.com/office/powerpoint/2010/main" val="946201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6" y="11292723"/>
            <a:ext cx="19069368"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2" name="Conector recto 15"/>
          <p:cNvCxnSpPr/>
          <p:nvPr/>
        </p:nvCxnSpPr>
        <p:spPr>
          <a:xfrm flipH="1" flipV="1">
            <a:off x="12190734" y="2447545"/>
            <a:ext cx="6708"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316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1219203" y="2447546"/>
            <a:ext cx="6791942"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558384" y="11000463"/>
            <a:ext cx="19069368" cy="1607546"/>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6540970" y="2447546"/>
            <a:ext cx="6623828"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2" name="Marcador de posición de imagen 2"/>
          <p:cNvSpPr>
            <a:spLocks noGrp="1"/>
          </p:cNvSpPr>
          <p:nvPr>
            <p:ph type="pic" idx="27" hasCustomPrompt="1"/>
          </p:nvPr>
        </p:nvSpPr>
        <p:spPr>
          <a:xfrm>
            <a:off x="8833760" y="2441573"/>
            <a:ext cx="6949024" cy="809035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836984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5"/>
          <p:cNvCxnSpPr/>
          <p:nvPr/>
        </p:nvCxnSpPr>
        <p:spPr>
          <a:xfrm flipV="1">
            <a:off x="1614148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39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828800" y="1159681"/>
            <a:ext cx="20726400" cy="7946410"/>
          </a:xfrm>
        </p:spPr>
        <p:txBody>
          <a:bodyPr anchor="b">
            <a:normAutofit/>
          </a:bodyPr>
          <a:lstStyle>
            <a:lvl1pPr algn="l">
              <a:lnSpc>
                <a:spcPct val="80000"/>
              </a:lnSpc>
              <a:defRPr sz="17600" baseline="0">
                <a:solidFill>
                  <a:schemeClr val="tx1"/>
                </a:solidFill>
              </a:defRPr>
            </a:lvl1pPr>
          </a:lstStyle>
          <a:p>
            <a:r>
              <a:rPr lang="en-US" noProof="0" dirty="0"/>
              <a:t>This is a title.</a:t>
            </a:r>
            <a:endParaRPr lang="en-US" dirty="0"/>
          </a:p>
        </p:txBody>
      </p:sp>
      <p:sp>
        <p:nvSpPr>
          <p:cNvPr id="3" name="Subtítulo 2"/>
          <p:cNvSpPr>
            <a:spLocks noGrp="1"/>
          </p:cNvSpPr>
          <p:nvPr>
            <p:ph type="subTitle" idx="1" hasCustomPrompt="1"/>
          </p:nvPr>
        </p:nvSpPr>
        <p:spPr>
          <a:xfrm>
            <a:off x="5249335" y="9511919"/>
            <a:ext cx="17305866" cy="3189674"/>
          </a:xfrm>
        </p:spPr>
        <p:txBody>
          <a:bodyPr>
            <a:noAutofit/>
          </a:bodyPr>
          <a:lstStyle>
            <a:lvl1pPr marL="0" indent="0" algn="l">
              <a:buNone/>
              <a:defRPr sz="5334" b="0" baseline="0">
                <a:solidFill>
                  <a:schemeClr val="tx1">
                    <a:lumMod val="65000"/>
                    <a:lumOff val="35000"/>
                  </a:schemeClr>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5249335" y="9249838"/>
            <a:ext cx="19134666"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7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ull Screen Image">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769229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3716000"/>
          </a:xfrm>
        </p:spPr>
        <p:txBody>
          <a:bodyPr>
            <a:normAutofit/>
          </a:bodyPr>
          <a:lstStyle>
            <a:lvl1pPr marL="0" marR="0" indent="0" algn="ctr" defTabSz="1219170" rtl="0" eaLnBrk="1" fontAlgn="auto" latinLnBrk="0" hangingPunct="1">
              <a:lnSpc>
                <a:spcPct val="100000"/>
              </a:lnSpc>
              <a:spcBef>
                <a:spcPct val="20000"/>
              </a:spcBef>
              <a:spcAft>
                <a:spcPts val="0"/>
              </a:spcAft>
              <a:buClrTx/>
              <a:buSzTx/>
              <a:buFont typeface="Arial"/>
              <a:buNone/>
              <a:tabLst/>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56355" y="0"/>
            <a:ext cx="1222765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74672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406531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ur Full Screen Images">
    <p:spTree>
      <p:nvGrpSpPr>
        <p:cNvPr id="1" name=""/>
        <p:cNvGrpSpPr/>
        <p:nvPr/>
      </p:nvGrpSpPr>
      <p:grpSpPr>
        <a:xfrm>
          <a:off x="0" y="0"/>
          <a:ext cx="0" cy="0"/>
          <a:chOff x="0" y="0"/>
          <a:chExt cx="0" cy="0"/>
        </a:xfrm>
      </p:grpSpPr>
      <p:sp>
        <p:nvSpPr>
          <p:cNvPr id="12" name="Marcador de posición de imagen 2"/>
          <p:cNvSpPr>
            <a:spLocks noGrp="1"/>
          </p:cNvSpPr>
          <p:nvPr>
            <p:ph type="pic" idx="15" hasCustomPrompt="1"/>
          </p:nvPr>
        </p:nvSpPr>
        <p:spPr>
          <a:xfrm>
            <a:off x="-2674"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posición de imagen 2"/>
          <p:cNvSpPr>
            <a:spLocks noGrp="1"/>
          </p:cNvSpPr>
          <p:nvPr>
            <p:ph type="pic" idx="16" hasCustomPrompt="1"/>
          </p:nvPr>
        </p:nvSpPr>
        <p:spPr>
          <a:xfrm>
            <a:off x="-2674" y="6829781"/>
            <a:ext cx="12192000"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78039" y="0"/>
            <a:ext cx="12205962"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178039" y="6829781"/>
            <a:ext cx="12205962"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68004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Image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2887969"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12887970" y="10842557"/>
            <a:ext cx="10635528" cy="876302"/>
          </a:xfrm>
        </p:spPr>
        <p:txBody>
          <a:bodyPr>
            <a:noAutofit/>
          </a:bodyPr>
          <a:lstStyle>
            <a:lvl1pPr marL="0" indent="0" algn="l">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11853806"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887970" y="3184470"/>
            <a:ext cx="10635528" cy="7382520"/>
          </a:xfrm>
        </p:spPr>
        <p:txBody>
          <a:bodyPr anchor="t"/>
          <a:lstStyle>
            <a:lvl1pPr algn="l">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3565173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Image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12278368"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9604017"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822246" y="10842557"/>
            <a:ext cx="10635528" cy="876302"/>
          </a:xfrm>
        </p:spPr>
        <p:txBody>
          <a:bodyPr>
            <a:noAutofit/>
          </a:bodyPr>
          <a:lstStyle>
            <a:lvl1pPr marL="0" indent="0" algn="r">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8013724"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822246" y="3184470"/>
            <a:ext cx="10635528" cy="7382520"/>
          </a:xfrm>
        </p:spPr>
        <p:txBody>
          <a:bodyPr anchor="t"/>
          <a:lstStyle>
            <a:lvl1pPr algn="r">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1112031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Image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2"/>
            <a:ext cx="24384000" cy="7535336"/>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1291647" y="11230606"/>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2038655" y="11370339"/>
            <a:ext cx="20359738" cy="926526"/>
          </a:xfrm>
        </p:spPr>
        <p:txBody>
          <a:bodyPr>
            <a:noAutofit/>
          </a:bodyPr>
          <a:lstStyle>
            <a:lvl1pPr marL="0" indent="0" algn="ctr">
              <a:buNone/>
              <a:defRPr sz="4000" i="1" baseline="0"/>
            </a:lvl1pPr>
          </a:lstStyle>
          <a:p>
            <a:pPr lvl="0"/>
            <a:r>
              <a:rPr lang="en-US" dirty="0"/>
              <a:t>Someone</a:t>
            </a:r>
          </a:p>
        </p:txBody>
      </p:sp>
      <p:sp>
        <p:nvSpPr>
          <p:cNvPr id="2" name="Título 1"/>
          <p:cNvSpPr>
            <a:spLocks noGrp="1"/>
          </p:cNvSpPr>
          <p:nvPr>
            <p:ph type="title" hasCustomPrompt="1"/>
          </p:nvPr>
        </p:nvSpPr>
        <p:spPr>
          <a:xfrm>
            <a:off x="2038655" y="7930438"/>
            <a:ext cx="20359738" cy="3048008"/>
          </a:xfrm>
        </p:spPr>
        <p:txBody>
          <a:bodyPr anchor="b"/>
          <a:lstStyle>
            <a:lvl1pPr algn="ctr">
              <a:defRPr sz="4800" b="0"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2360122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hort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1219200" y="10805010"/>
            <a:ext cx="219456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texto 11"/>
          <p:cNvSpPr>
            <a:spLocks noGrp="1"/>
          </p:cNvSpPr>
          <p:nvPr>
            <p:ph type="body" sz="quarter" idx="14" hasCustomPrompt="1"/>
          </p:nvPr>
        </p:nvSpPr>
        <p:spPr>
          <a:xfrm>
            <a:off x="1219207" y="10946545"/>
            <a:ext cx="21945598" cy="961706"/>
          </a:xfrm>
        </p:spPr>
        <p:txBody>
          <a:bodyPr>
            <a:noAutofit/>
          </a:bodyPr>
          <a:lstStyle>
            <a:lvl1pPr marL="0" indent="0" algn="ctr">
              <a:buNone/>
              <a:defRPr sz="4000" i="1" baseline="0"/>
            </a:lvl1pPr>
          </a:lstStyle>
          <a:p>
            <a:pPr lvl="0"/>
            <a:r>
              <a:rPr lang="en-US" dirty="0"/>
              <a:t>Someone</a:t>
            </a:r>
          </a:p>
        </p:txBody>
      </p:sp>
      <p:sp>
        <p:nvSpPr>
          <p:cNvPr id="15" name="Marcador de texto 14"/>
          <p:cNvSpPr>
            <a:spLocks noGrp="1"/>
          </p:cNvSpPr>
          <p:nvPr>
            <p:ph type="body" sz="quarter" idx="15" hasCustomPrompt="1"/>
          </p:nvPr>
        </p:nvSpPr>
        <p:spPr>
          <a:xfrm>
            <a:off x="10047586" y="1427407"/>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19200" y="4359285"/>
            <a:ext cx="21945600" cy="6026498"/>
          </a:xfrm>
        </p:spPr>
        <p:txBody>
          <a:bodyPr anchor="t"/>
          <a:lstStyle>
            <a:lvl1pPr algn="ctr">
              <a:defRPr sz="7466" baseline="0"/>
            </a:lvl1pPr>
          </a:lstStyle>
          <a:p>
            <a:r>
              <a:rPr lang="en-US" dirty="0"/>
              <a:t>This slide is ideal for short quotes, where a couple of text lines is enough.</a:t>
            </a:r>
          </a:p>
        </p:txBody>
      </p:sp>
    </p:spTree>
    <p:extLst>
      <p:ext uri="{BB962C8B-B14F-4D97-AF65-F5344CB8AC3E}">
        <p14:creationId xmlns:p14="http://schemas.microsoft.com/office/powerpoint/2010/main" val="2945298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ong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Título 1"/>
          <p:cNvSpPr>
            <a:spLocks noGrp="1"/>
          </p:cNvSpPr>
          <p:nvPr>
            <p:ph type="title" hasCustomPrompt="1"/>
          </p:nvPr>
        </p:nvSpPr>
        <p:spPr>
          <a:xfrm>
            <a:off x="1219200" y="3202936"/>
            <a:ext cx="21945600" cy="4240688"/>
          </a:xfrm>
        </p:spPr>
        <p:txBody>
          <a:bodyPr anchor="b"/>
          <a:lstStyle>
            <a:lvl1pPr algn="ctr">
              <a:defRPr sz="5334" b="0" i="1" baseline="0"/>
            </a:lvl1pPr>
          </a:lstStyle>
          <a:p>
            <a:r>
              <a:rPr lang="en-US" dirty="0"/>
              <a:t>“This slide instead, is ideal for long quotes, where you need a balance between white space and more words. A paragraph of 5 or more lines of text seems the perfect fit for this kind of content. Use it wisely.”</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11"/>
          <p:cNvSpPr>
            <a:spLocks noGrp="1"/>
          </p:cNvSpPr>
          <p:nvPr>
            <p:ph type="body" sz="quarter" idx="14" hasCustomPrompt="1"/>
          </p:nvPr>
        </p:nvSpPr>
        <p:spPr>
          <a:xfrm>
            <a:off x="1219207" y="8096107"/>
            <a:ext cx="21945598" cy="953054"/>
          </a:xfrm>
        </p:spPr>
        <p:txBody>
          <a:bodyPr>
            <a:noAutofit/>
          </a:bodyPr>
          <a:lstStyle>
            <a:lvl1pPr marL="0" indent="0" algn="ctr">
              <a:buNone/>
              <a:defRPr sz="4000" i="1" baseline="0"/>
            </a:lvl1pPr>
          </a:lstStyle>
          <a:p>
            <a:pPr lvl="0"/>
            <a:r>
              <a:rPr lang="en-US" dirty="0"/>
              <a:t>Someone</a:t>
            </a:r>
          </a:p>
        </p:txBody>
      </p:sp>
      <p:cxnSp>
        <p:nvCxnSpPr>
          <p:cNvPr id="11" name="Conector recto 10"/>
          <p:cNvCxnSpPr/>
          <p:nvPr/>
        </p:nvCxnSpPr>
        <p:spPr>
          <a:xfrm>
            <a:off x="11291647" y="7872174"/>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567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30" name="Marcador de texto 19"/>
          <p:cNvSpPr>
            <a:spLocks noGrp="1"/>
          </p:cNvSpPr>
          <p:nvPr>
            <p:ph type="body" sz="quarter" idx="29"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61442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2" name="Título 1"/>
          <p:cNvSpPr>
            <a:spLocks noGrp="1"/>
          </p:cNvSpPr>
          <p:nvPr>
            <p:ph type="title" hasCustomPrompt="1"/>
          </p:nvPr>
        </p:nvSpPr>
        <p:spPr>
          <a:xfrm>
            <a:off x="11014033" y="3304698"/>
            <a:ext cx="12150770" cy="5415968"/>
          </a:xfrm>
        </p:spPr>
        <p:txBody>
          <a:bodyPr anchor="t"/>
          <a:lstStyle>
            <a:lvl1pPr algn="l">
              <a:lnSpc>
                <a:spcPct val="80000"/>
              </a:lnSpc>
              <a:defRPr sz="10666"/>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621448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cxnSp>
        <p:nvCxnSpPr>
          <p:cNvPr id="31" name="Conector recto 30"/>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609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543331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3608916"/>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2609144"/>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2609144"/>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2609144"/>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2609144"/>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2609144"/>
            <a:ext cx="3846818" cy="965582"/>
          </a:xfrm>
        </p:spPr>
        <p:txBody>
          <a:bodyPr anchor="t">
            <a:noAutofit/>
          </a:bodyPr>
          <a:lstStyle>
            <a:lvl1pPr marL="0" indent="0" algn="l">
              <a:buNone/>
              <a:defRPr sz="4266" b="1" i="0" baseline="0"/>
            </a:lvl1pPr>
          </a:lstStyle>
          <a:p>
            <a:pPr lvl="0"/>
            <a:r>
              <a:rPr lang="en-US" dirty="0"/>
              <a:t>Activity #5</a:t>
            </a:r>
          </a:p>
        </p:txBody>
      </p:sp>
      <p:sp>
        <p:nvSpPr>
          <p:cNvPr id="31" name="Marcador de posición de imagen 6"/>
          <p:cNvSpPr>
            <a:spLocks noGrp="1"/>
          </p:cNvSpPr>
          <p:nvPr>
            <p:ph type="pic" sz="quarter" idx="24" hasCustomPrompt="1"/>
          </p:nvPr>
        </p:nvSpPr>
        <p:spPr>
          <a:xfrm>
            <a:off x="5757424" y="3608916"/>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3608916"/>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3608916"/>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3608916"/>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6" name="Marcador de posición de imagen 6">
            <a:extLst>
              <a:ext uri="{FF2B5EF4-FFF2-40B4-BE49-F238E27FC236}">
                <a16:creationId xmlns:a16="http://schemas.microsoft.com/office/drawing/2014/main" id="{C95C3485-B7FC-48F1-A70E-9645FB818608}"/>
              </a:ext>
            </a:extLst>
          </p:cNvPr>
          <p:cNvSpPr>
            <a:spLocks noGrp="1"/>
          </p:cNvSpPr>
          <p:nvPr>
            <p:ph type="pic" sz="quarter" idx="29" hasCustomPrompt="1"/>
          </p:nvPr>
        </p:nvSpPr>
        <p:spPr>
          <a:xfrm>
            <a:off x="1219193" y="8780737"/>
            <a:ext cx="3840000" cy="3762298"/>
          </a:xfrm>
        </p:spPr>
        <p:txBody>
          <a:bodyPr>
            <a:normAutofit/>
          </a:bodyPr>
          <a:lstStyle>
            <a:lvl1pPr marL="0" indent="0" algn="ctr">
              <a:buNone/>
              <a:defRPr sz="2934" baseline="0"/>
            </a:lvl1pPr>
          </a:lstStyle>
          <a:p>
            <a:r>
              <a:rPr lang="en-US" dirty="0"/>
              <a:t>An image, an icon, a photo, etc.</a:t>
            </a:r>
          </a:p>
        </p:txBody>
      </p:sp>
      <p:sp>
        <p:nvSpPr>
          <p:cNvPr id="27" name="Marcador de texto 11">
            <a:extLst>
              <a:ext uri="{FF2B5EF4-FFF2-40B4-BE49-F238E27FC236}">
                <a16:creationId xmlns:a16="http://schemas.microsoft.com/office/drawing/2014/main" id="{E7DE22DD-EA58-421B-99A1-63EE5FD99065}"/>
              </a:ext>
            </a:extLst>
          </p:cNvPr>
          <p:cNvSpPr>
            <a:spLocks noGrp="1"/>
          </p:cNvSpPr>
          <p:nvPr>
            <p:ph type="body" sz="quarter" idx="30" hasCustomPrompt="1"/>
          </p:nvPr>
        </p:nvSpPr>
        <p:spPr>
          <a:xfrm>
            <a:off x="5750606" y="7780965"/>
            <a:ext cx="3846818" cy="965582"/>
          </a:xfrm>
        </p:spPr>
        <p:txBody>
          <a:bodyPr anchor="t">
            <a:noAutofit/>
          </a:bodyPr>
          <a:lstStyle>
            <a:lvl1pPr marL="0" indent="0" algn="l">
              <a:buNone/>
              <a:defRPr sz="4266" b="1" i="0" baseline="0"/>
            </a:lvl1pPr>
          </a:lstStyle>
          <a:p>
            <a:pPr lvl="0"/>
            <a:r>
              <a:rPr lang="en-US" dirty="0"/>
              <a:t>Activity #7</a:t>
            </a:r>
          </a:p>
        </p:txBody>
      </p:sp>
      <p:sp>
        <p:nvSpPr>
          <p:cNvPr id="28" name="Marcador de texto 11">
            <a:extLst>
              <a:ext uri="{FF2B5EF4-FFF2-40B4-BE49-F238E27FC236}">
                <a16:creationId xmlns:a16="http://schemas.microsoft.com/office/drawing/2014/main" id="{F8ADE46C-E73B-4DCF-BA5D-BC4979FCB6E4}"/>
              </a:ext>
            </a:extLst>
          </p:cNvPr>
          <p:cNvSpPr>
            <a:spLocks noGrp="1"/>
          </p:cNvSpPr>
          <p:nvPr>
            <p:ph type="body" sz="quarter" idx="31" hasCustomPrompt="1"/>
          </p:nvPr>
        </p:nvSpPr>
        <p:spPr>
          <a:xfrm>
            <a:off x="1215790" y="7780965"/>
            <a:ext cx="3846818" cy="965582"/>
          </a:xfrm>
        </p:spPr>
        <p:txBody>
          <a:bodyPr anchor="t">
            <a:noAutofit/>
          </a:bodyPr>
          <a:lstStyle>
            <a:lvl1pPr marL="0" indent="0" algn="l">
              <a:buNone/>
              <a:defRPr sz="4266" b="1" i="0" baseline="0"/>
            </a:lvl1pPr>
          </a:lstStyle>
          <a:p>
            <a:pPr lvl="0"/>
            <a:r>
              <a:rPr lang="en-US" dirty="0"/>
              <a:t>Activity #6</a:t>
            </a:r>
          </a:p>
        </p:txBody>
      </p:sp>
      <p:sp>
        <p:nvSpPr>
          <p:cNvPr id="29" name="Marcador de texto 11">
            <a:extLst>
              <a:ext uri="{FF2B5EF4-FFF2-40B4-BE49-F238E27FC236}">
                <a16:creationId xmlns:a16="http://schemas.microsoft.com/office/drawing/2014/main" id="{25FE3972-2914-4F50-8BA3-C3D11292661C}"/>
              </a:ext>
            </a:extLst>
          </p:cNvPr>
          <p:cNvSpPr>
            <a:spLocks noGrp="1"/>
          </p:cNvSpPr>
          <p:nvPr>
            <p:ph type="body" sz="quarter" idx="32" hasCustomPrompt="1"/>
          </p:nvPr>
        </p:nvSpPr>
        <p:spPr>
          <a:xfrm>
            <a:off x="10265182" y="7780965"/>
            <a:ext cx="3846818" cy="965582"/>
          </a:xfrm>
        </p:spPr>
        <p:txBody>
          <a:bodyPr anchor="t">
            <a:noAutofit/>
          </a:bodyPr>
          <a:lstStyle>
            <a:lvl1pPr marL="0" indent="0" algn="l">
              <a:buNone/>
              <a:defRPr sz="4266" b="1" i="0" baseline="0"/>
            </a:lvl1pPr>
          </a:lstStyle>
          <a:p>
            <a:pPr lvl="0"/>
            <a:r>
              <a:rPr lang="en-US" dirty="0"/>
              <a:t>Activity #8</a:t>
            </a:r>
          </a:p>
        </p:txBody>
      </p:sp>
      <p:sp>
        <p:nvSpPr>
          <p:cNvPr id="30" name="Marcador de texto 11">
            <a:extLst>
              <a:ext uri="{FF2B5EF4-FFF2-40B4-BE49-F238E27FC236}">
                <a16:creationId xmlns:a16="http://schemas.microsoft.com/office/drawing/2014/main" id="{5304982E-FA64-4ECA-8EA3-0B4EEC316F06}"/>
              </a:ext>
            </a:extLst>
          </p:cNvPr>
          <p:cNvSpPr>
            <a:spLocks noGrp="1"/>
          </p:cNvSpPr>
          <p:nvPr>
            <p:ph type="body" sz="quarter" idx="33" hasCustomPrompt="1"/>
          </p:nvPr>
        </p:nvSpPr>
        <p:spPr>
          <a:xfrm>
            <a:off x="14777942" y="7780965"/>
            <a:ext cx="3846818" cy="965582"/>
          </a:xfrm>
        </p:spPr>
        <p:txBody>
          <a:bodyPr anchor="t">
            <a:noAutofit/>
          </a:bodyPr>
          <a:lstStyle>
            <a:lvl1pPr marL="0" indent="0" algn="l">
              <a:buNone/>
              <a:defRPr sz="4266" b="1" i="0" baseline="0"/>
            </a:lvl1pPr>
          </a:lstStyle>
          <a:p>
            <a:pPr lvl="0"/>
            <a:r>
              <a:rPr lang="en-US" dirty="0"/>
              <a:t>Activity #9</a:t>
            </a:r>
          </a:p>
        </p:txBody>
      </p:sp>
      <p:sp>
        <p:nvSpPr>
          <p:cNvPr id="36" name="Marcador de texto 11">
            <a:extLst>
              <a:ext uri="{FF2B5EF4-FFF2-40B4-BE49-F238E27FC236}">
                <a16:creationId xmlns:a16="http://schemas.microsoft.com/office/drawing/2014/main" id="{17E698FB-FB88-4407-9C0D-7F2B6D2D332F}"/>
              </a:ext>
            </a:extLst>
          </p:cNvPr>
          <p:cNvSpPr>
            <a:spLocks noGrp="1"/>
          </p:cNvSpPr>
          <p:nvPr>
            <p:ph type="body" sz="quarter" idx="34" hasCustomPrompt="1"/>
          </p:nvPr>
        </p:nvSpPr>
        <p:spPr>
          <a:xfrm>
            <a:off x="19314572" y="7780965"/>
            <a:ext cx="3846818" cy="965582"/>
          </a:xfrm>
        </p:spPr>
        <p:txBody>
          <a:bodyPr anchor="t">
            <a:noAutofit/>
          </a:bodyPr>
          <a:lstStyle>
            <a:lvl1pPr marL="0" indent="0" algn="l">
              <a:buNone/>
              <a:defRPr sz="4266" b="1" i="0" baseline="0"/>
            </a:lvl1pPr>
          </a:lstStyle>
          <a:p>
            <a:pPr lvl="0"/>
            <a:r>
              <a:rPr lang="en-US" dirty="0"/>
              <a:t>Activity #10</a:t>
            </a:r>
          </a:p>
        </p:txBody>
      </p:sp>
      <p:sp>
        <p:nvSpPr>
          <p:cNvPr id="37" name="Marcador de posición de imagen 6">
            <a:extLst>
              <a:ext uri="{FF2B5EF4-FFF2-40B4-BE49-F238E27FC236}">
                <a16:creationId xmlns:a16="http://schemas.microsoft.com/office/drawing/2014/main" id="{6E9373B7-AAE7-4B07-B6CD-0179E7E5C765}"/>
              </a:ext>
            </a:extLst>
          </p:cNvPr>
          <p:cNvSpPr>
            <a:spLocks noGrp="1"/>
          </p:cNvSpPr>
          <p:nvPr>
            <p:ph type="pic" sz="quarter" idx="35" hasCustomPrompt="1"/>
          </p:nvPr>
        </p:nvSpPr>
        <p:spPr>
          <a:xfrm>
            <a:off x="5754009" y="8780737"/>
            <a:ext cx="3840000" cy="3762298"/>
          </a:xfrm>
        </p:spPr>
        <p:txBody>
          <a:bodyPr>
            <a:normAutofit/>
          </a:bodyPr>
          <a:lstStyle>
            <a:lvl1pPr marL="0" indent="0" algn="ctr">
              <a:buNone/>
              <a:defRPr sz="2934" baseline="0"/>
            </a:lvl1pPr>
          </a:lstStyle>
          <a:p>
            <a:r>
              <a:rPr lang="en-US" dirty="0"/>
              <a:t>An image, an icon, a photo, etc.</a:t>
            </a:r>
          </a:p>
        </p:txBody>
      </p:sp>
      <p:sp>
        <p:nvSpPr>
          <p:cNvPr id="38" name="Marcador de posición de imagen 6">
            <a:extLst>
              <a:ext uri="{FF2B5EF4-FFF2-40B4-BE49-F238E27FC236}">
                <a16:creationId xmlns:a16="http://schemas.microsoft.com/office/drawing/2014/main" id="{2DBA4745-EC17-466F-972C-8AD0D7237AAC}"/>
              </a:ext>
            </a:extLst>
          </p:cNvPr>
          <p:cNvSpPr>
            <a:spLocks noGrp="1"/>
          </p:cNvSpPr>
          <p:nvPr>
            <p:ph type="pic" sz="quarter" idx="36" hasCustomPrompt="1"/>
          </p:nvPr>
        </p:nvSpPr>
        <p:spPr>
          <a:xfrm>
            <a:off x="10268585" y="8780737"/>
            <a:ext cx="3840000" cy="3762298"/>
          </a:xfrm>
        </p:spPr>
        <p:txBody>
          <a:bodyPr>
            <a:normAutofit/>
          </a:bodyPr>
          <a:lstStyle>
            <a:lvl1pPr marL="0" indent="0" algn="ctr">
              <a:buNone/>
              <a:defRPr sz="2934" baseline="0"/>
            </a:lvl1pPr>
          </a:lstStyle>
          <a:p>
            <a:r>
              <a:rPr lang="en-US" dirty="0"/>
              <a:t>An image, an icon, a photo, etc.</a:t>
            </a:r>
          </a:p>
        </p:txBody>
      </p:sp>
      <p:sp>
        <p:nvSpPr>
          <p:cNvPr id="39" name="Marcador de posición de imagen 6">
            <a:extLst>
              <a:ext uri="{FF2B5EF4-FFF2-40B4-BE49-F238E27FC236}">
                <a16:creationId xmlns:a16="http://schemas.microsoft.com/office/drawing/2014/main" id="{F203A319-E692-4A33-92E9-732978AFF45E}"/>
              </a:ext>
            </a:extLst>
          </p:cNvPr>
          <p:cNvSpPr>
            <a:spLocks noGrp="1"/>
          </p:cNvSpPr>
          <p:nvPr>
            <p:ph type="pic" sz="quarter" idx="37" hasCustomPrompt="1"/>
          </p:nvPr>
        </p:nvSpPr>
        <p:spPr>
          <a:xfrm>
            <a:off x="14781345" y="8780737"/>
            <a:ext cx="3840000" cy="3762298"/>
          </a:xfrm>
        </p:spPr>
        <p:txBody>
          <a:bodyPr>
            <a:normAutofit/>
          </a:bodyPr>
          <a:lstStyle>
            <a:lvl1pPr marL="0" indent="0" algn="ctr">
              <a:buNone/>
              <a:defRPr sz="2934" baseline="0"/>
            </a:lvl1pPr>
          </a:lstStyle>
          <a:p>
            <a:r>
              <a:rPr lang="en-US" dirty="0"/>
              <a:t>An image, an icon, a photo, etc.</a:t>
            </a:r>
          </a:p>
        </p:txBody>
      </p:sp>
      <p:sp>
        <p:nvSpPr>
          <p:cNvPr id="40" name="Marcador de posición de imagen 6">
            <a:extLst>
              <a:ext uri="{FF2B5EF4-FFF2-40B4-BE49-F238E27FC236}">
                <a16:creationId xmlns:a16="http://schemas.microsoft.com/office/drawing/2014/main" id="{E0F8FEFA-6DBC-4C95-BD22-28DD10139F17}"/>
              </a:ext>
            </a:extLst>
          </p:cNvPr>
          <p:cNvSpPr>
            <a:spLocks noGrp="1"/>
          </p:cNvSpPr>
          <p:nvPr>
            <p:ph type="pic" sz="quarter" idx="38" hasCustomPrompt="1"/>
          </p:nvPr>
        </p:nvSpPr>
        <p:spPr>
          <a:xfrm>
            <a:off x="19317975" y="8780737"/>
            <a:ext cx="3840000" cy="3762298"/>
          </a:xfrm>
        </p:spPr>
        <p:txBody>
          <a:bodyPr>
            <a:normAutofit/>
          </a:bodyPr>
          <a:lstStyle>
            <a:lvl1pPr marL="0" indent="0" algn="ctr">
              <a:buNone/>
              <a:defRPr sz="2934" baseline="0"/>
            </a:lvl1pPr>
          </a:lstStyle>
          <a:p>
            <a:r>
              <a:rPr lang="en-US" dirty="0"/>
              <a:t>An image, an icon, a photo, etc.</a:t>
            </a:r>
          </a:p>
        </p:txBody>
      </p:sp>
    </p:spTree>
    <p:extLst>
      <p:ext uri="{BB962C8B-B14F-4D97-AF65-F5344CB8AC3E}">
        <p14:creationId xmlns:p14="http://schemas.microsoft.com/office/powerpoint/2010/main" val="2459548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3" y="326115"/>
            <a:ext cx="2194219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cxnSp>
        <p:nvCxnSpPr>
          <p:cNvPr id="36" name="Conector recto 35"/>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393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757976"/>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617514"/>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617514"/>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617514"/>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090522"/>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090522"/>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090522"/>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617514"/>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982698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870862"/>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730398"/>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730398"/>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730398"/>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203406"/>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203406"/>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203406"/>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730398"/>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a:off x="3681161" y="2107786"/>
            <a:ext cx="20702842" cy="0"/>
          </a:xfrm>
          <a:prstGeom prst="line">
            <a:avLst/>
          </a:prstGeom>
          <a:ln w="3810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32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aphic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2681115"/>
            <a:ext cx="21945602" cy="10158590"/>
          </a:xfrm>
        </p:spPr>
        <p:txBody>
          <a:bodyPr>
            <a:normAutofit/>
          </a:bodyPr>
          <a:lstStyle>
            <a:lvl1pPr marL="0" indent="0" algn="ctr">
              <a:buNone/>
              <a:defRPr sz="6400"/>
            </a:lvl1pPr>
          </a:lstStyle>
          <a:p>
            <a:r>
              <a:rPr lang="en-US" dirty="0"/>
              <a:t>Click on the icon to insert a graphic</a:t>
            </a:r>
          </a:p>
        </p:txBody>
      </p:sp>
      <p:sp>
        <p:nvSpPr>
          <p:cNvPr id="8"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202736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aphic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3187702"/>
            <a:ext cx="21945602" cy="9652000"/>
          </a:xfrm>
        </p:spPr>
        <p:txBody>
          <a:bodyPr>
            <a:normAutofit/>
          </a:bodyPr>
          <a:lstStyle>
            <a:lvl1pPr marL="0" indent="0" algn="ctr">
              <a:buNone/>
              <a:defRPr sz="6400"/>
            </a:lvl1pPr>
          </a:lstStyle>
          <a:p>
            <a:r>
              <a:rPr lang="en-US" dirty="0"/>
              <a:t>Click on the icon to insert a graphic</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59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aphic and Description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58"/>
            <a:ext cx="20464080" cy="1718736"/>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125250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aphic and Descrip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cxnSp>
        <p:nvCxnSpPr>
          <p:cNvPr id="9" name="Conector recto 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80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Picture Placeholder 6"/>
          <p:cNvSpPr>
            <a:spLocks noGrp="1"/>
          </p:cNvSpPr>
          <p:nvPr>
            <p:ph type="pic" sz="quarter" idx="14"/>
          </p:nvPr>
        </p:nvSpPr>
        <p:spPr>
          <a:xfrm>
            <a:off x="11020427" y="3306237"/>
            <a:ext cx="12144374" cy="5429250"/>
          </a:xfrm>
        </p:spPr>
        <p:txBody>
          <a:bodyPr/>
          <a:lstStyle/>
          <a:p>
            <a:r>
              <a:rPr lang="en-US"/>
              <a:t>Click icon to add picture</a:t>
            </a:r>
          </a:p>
        </p:txBody>
      </p:sp>
    </p:spTree>
    <p:extLst>
      <p:ext uri="{BB962C8B-B14F-4D97-AF65-F5344CB8AC3E}">
        <p14:creationId xmlns:p14="http://schemas.microsoft.com/office/powerpoint/2010/main" val="3976708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Just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Just a title.</a:t>
            </a:r>
            <a:endParaRPr lang="en-US" dirty="0"/>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4196923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n-US" noProof="0"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48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deo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7" y="262458"/>
            <a:ext cx="19922214" cy="1718736"/>
          </a:xfrm>
        </p:spPr>
        <p:txBody>
          <a:bodyPr/>
          <a:lstStyle/>
          <a:p>
            <a:r>
              <a:rPr lang="en-US"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2"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spTree>
    <p:extLst>
      <p:ext uri="{BB962C8B-B14F-4D97-AF65-F5344CB8AC3E}">
        <p14:creationId xmlns:p14="http://schemas.microsoft.com/office/powerpoint/2010/main" val="3371174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deo 3">
    <p:spTree>
      <p:nvGrpSpPr>
        <p:cNvPr id="1" name=""/>
        <p:cNvGrpSpPr/>
        <p:nvPr/>
      </p:nvGrpSpPr>
      <p:grpSpPr>
        <a:xfrm>
          <a:off x="0" y="0"/>
          <a:ext cx="0" cy="0"/>
          <a:chOff x="0" y="0"/>
          <a:chExt cx="0" cy="0"/>
        </a:xfrm>
      </p:grpSpPr>
      <p:sp>
        <p:nvSpPr>
          <p:cNvPr id="7" name="Marcador de medios 6"/>
          <p:cNvSpPr>
            <a:spLocks noGrp="1"/>
          </p:cNvSpPr>
          <p:nvPr>
            <p:ph type="media" sz="quarter" idx="13" hasCustomPrompt="1"/>
          </p:nvPr>
        </p:nvSpPr>
        <p:spPr>
          <a:xfrm>
            <a:off x="0" y="2"/>
            <a:ext cx="24384000" cy="13716000"/>
          </a:xfrm>
        </p:spPr>
        <p:txBody>
          <a:bodyPr>
            <a:normAutofit/>
          </a:bodyPr>
          <a:lstStyle>
            <a:lvl1pPr marL="0" indent="0" algn="ctr">
              <a:buNone/>
              <a:defRPr sz="6400" baseline="0"/>
            </a:lvl1pPr>
          </a:lstStyle>
          <a:p>
            <a:r>
              <a:rPr lang="en-US" noProof="0" dirty="0"/>
              <a:t>Click on the icon to insert a movie and resize as needed</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59249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ángulo 5"/>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Marcador de fecha 1"/>
          <p:cNvSpPr>
            <a:spLocks noGrp="1"/>
          </p:cNvSpPr>
          <p:nvPr>
            <p:ph type="dt" sz="half" idx="10"/>
          </p:nvPr>
        </p:nvSpPr>
        <p:spPr/>
        <p:txBody>
          <a:bodyPr/>
          <a:lstStyle/>
          <a:p>
            <a:fld id="{CB3A64B5-0EBF-4FDB-9081-6F460CBDB670}" type="datetimeFigureOut">
              <a:rPr lang="en-US" smtClean="0"/>
              <a:t>4/19/2019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16EA244-3068-4C8A-AA8A-D8A7BC664878}" type="slidenum">
              <a:rPr lang="en-US" smtClean="0"/>
              <a:t>‹#›</a:t>
            </a:fld>
            <a:endParaRPr lang="en-US"/>
          </a:p>
        </p:txBody>
      </p:sp>
      <p:sp>
        <p:nvSpPr>
          <p:cNvPr id="5" name="Rectángulo 4"/>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Tree>
    <p:extLst>
      <p:ext uri="{BB962C8B-B14F-4D97-AF65-F5344CB8AC3E}">
        <p14:creationId xmlns:p14="http://schemas.microsoft.com/office/powerpoint/2010/main" val="13079161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reak 1">
    <p:spTree>
      <p:nvGrpSpPr>
        <p:cNvPr id="1" name=""/>
        <p:cNvGrpSpPr/>
        <p:nvPr/>
      </p:nvGrpSpPr>
      <p:grpSpPr>
        <a:xfrm>
          <a:off x="0" y="0"/>
          <a:ext cx="0" cy="0"/>
          <a:chOff x="0" y="0"/>
          <a:chExt cx="0" cy="0"/>
        </a:xfrm>
      </p:grpSpPr>
      <p:sp>
        <p:nvSpPr>
          <p:cNvPr id="9" name="Marcador de texto 8"/>
          <p:cNvSpPr>
            <a:spLocks noGrp="1"/>
          </p:cNvSpPr>
          <p:nvPr>
            <p:ph type="body" sz="quarter" idx="13" hasCustomPrompt="1"/>
          </p:nvPr>
        </p:nvSpPr>
        <p:spPr>
          <a:xfrm>
            <a:off x="5920886" y="618591"/>
            <a:ext cx="12566368" cy="12493042"/>
          </a:xfrm>
        </p:spPr>
        <p:txBody>
          <a:bodyPr anchor="ctr">
            <a:noAutofit/>
          </a:bodyPr>
          <a:lstStyle>
            <a:lvl1pPr marL="0" indent="0" algn="ctr">
              <a:buNone/>
              <a:defRPr sz="63732" b="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6331062" y="3760668"/>
            <a:ext cx="11746016" cy="6208888"/>
          </a:xfrm>
        </p:spPr>
        <p:txBody>
          <a:bodyPr anchor="ctr"/>
          <a:lstStyle>
            <a:lvl1pPr algn="r">
              <a:defRPr sz="11734"/>
            </a:lvl1pPr>
          </a:lstStyle>
          <a:p>
            <a:r>
              <a:rPr lang="en-US" dirty="0"/>
              <a:t>Break</a:t>
            </a:r>
          </a:p>
        </p:txBody>
      </p:sp>
    </p:spTree>
    <p:extLst>
      <p:ext uri="{BB962C8B-B14F-4D97-AF65-F5344CB8AC3E}">
        <p14:creationId xmlns:p14="http://schemas.microsoft.com/office/powerpoint/2010/main" val="1767446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reak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199" y="8054871"/>
            <a:ext cx="23047006" cy="2555706"/>
          </a:xfrm>
        </p:spPr>
        <p:txBody>
          <a:bodyPr anchor="ctr"/>
          <a:lstStyle>
            <a:lvl1pPr algn="l">
              <a:defRPr sz="11734"/>
            </a:lvl1pPr>
          </a:lstStyle>
          <a:p>
            <a:r>
              <a:rPr lang="en-US" dirty="0"/>
              <a:t>Break</a:t>
            </a:r>
          </a:p>
        </p:txBody>
      </p:sp>
      <p:sp>
        <p:nvSpPr>
          <p:cNvPr id="9" name="Marcador de texto 8"/>
          <p:cNvSpPr>
            <a:spLocks noGrp="1"/>
          </p:cNvSpPr>
          <p:nvPr>
            <p:ph type="body" sz="quarter" idx="13" hasCustomPrompt="1"/>
          </p:nvPr>
        </p:nvSpPr>
        <p:spPr>
          <a:xfrm>
            <a:off x="9667118" y="2"/>
            <a:ext cx="12566368" cy="7654016"/>
          </a:xfrm>
        </p:spPr>
        <p:txBody>
          <a:bodyPr anchor="ctr">
            <a:noAutofit/>
          </a:bodyPr>
          <a:lstStyle>
            <a:lvl1pPr marL="0" indent="0" algn="r">
              <a:buNone/>
              <a:defRPr sz="53066" b="1" i="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10" name="Conector recto 9"/>
          <p:cNvCxnSpPr/>
          <p:nvPr/>
        </p:nvCxnSpPr>
        <p:spPr>
          <a:xfrm>
            <a:off x="3681161" y="1061057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982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redits 1">
    <p:spTree>
      <p:nvGrpSpPr>
        <p:cNvPr id="1" name=""/>
        <p:cNvGrpSpPr/>
        <p:nvPr/>
      </p:nvGrpSpPr>
      <p:grpSpPr>
        <a:xfrm>
          <a:off x="0" y="0"/>
          <a:ext cx="0" cy="0"/>
          <a:chOff x="0" y="0"/>
          <a:chExt cx="0" cy="0"/>
        </a:xfrm>
      </p:grpSpPr>
      <p:sp>
        <p:nvSpPr>
          <p:cNvPr id="8" name="Marcador de texto 7"/>
          <p:cNvSpPr>
            <a:spLocks noGrp="1"/>
          </p:cNvSpPr>
          <p:nvPr>
            <p:ph type="body" sz="quarter" idx="18" hasCustomPrompt="1"/>
          </p:nvPr>
        </p:nvSpPr>
        <p:spPr>
          <a:xfrm>
            <a:off x="2749931" y="6656893"/>
            <a:ext cx="18884134" cy="3703246"/>
          </a:xfrm>
        </p:spPr>
        <p:txBody>
          <a:bodyPr anchor="t">
            <a:noAutofit/>
          </a:bodyPr>
          <a:lstStyle>
            <a:lvl1pPr marL="0" indent="0" algn="ctr">
              <a:lnSpc>
                <a:spcPct val="90000"/>
              </a:lnSpc>
              <a:buNone/>
              <a:defRPr sz="4266" baseline="0">
                <a:solidFill>
                  <a:srgbClr val="5B5B5B"/>
                </a:solidFill>
              </a:defRPr>
            </a:lvl1pPr>
          </a:lstStyle>
          <a:p>
            <a:pPr lvl="0"/>
            <a:r>
              <a:rPr lang="en-US" dirty="0"/>
              <a:t>Attributions:</a:t>
            </a:r>
          </a:p>
          <a:p>
            <a:pPr lvl="0"/>
            <a:r>
              <a:rPr lang="en-US" dirty="0"/>
              <a:t>Author 1, Author 2, Author 3, Author 4, etc.</a:t>
            </a:r>
          </a:p>
        </p:txBody>
      </p:sp>
      <p:sp>
        <p:nvSpPr>
          <p:cNvPr id="2" name="Título 1"/>
          <p:cNvSpPr>
            <a:spLocks noGrp="1"/>
          </p:cNvSpPr>
          <p:nvPr>
            <p:ph type="title" hasCustomPrompt="1"/>
          </p:nvPr>
        </p:nvSpPr>
        <p:spPr>
          <a:xfrm>
            <a:off x="2189513" y="4422426"/>
            <a:ext cx="20004978" cy="2286000"/>
          </a:xfrm>
        </p:spPr>
        <p:txBody>
          <a:bodyPr anchor="b"/>
          <a:lstStyle>
            <a:lvl1pPr algn="ctr">
              <a:defRPr sz="7466"/>
            </a:lvl1p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texto 19"/>
          <p:cNvSpPr>
            <a:spLocks noGrp="1"/>
          </p:cNvSpPr>
          <p:nvPr>
            <p:ph type="body" sz="quarter" idx="17" hasCustomPrompt="1"/>
          </p:nvPr>
        </p:nvSpPr>
        <p:spPr>
          <a:xfrm>
            <a:off x="11411587" y="-109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760019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redi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137911"/>
            <a:ext cx="21945600" cy="1655182"/>
          </a:xfrm>
        </p:spPr>
        <p:txBody>
          <a:body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69195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7"/>
          <p:cNvSpPr>
            <a:spLocks noGrp="1"/>
          </p:cNvSpPr>
          <p:nvPr>
            <p:ph type="body" sz="quarter" idx="14" hasCustomPrompt="1"/>
          </p:nvPr>
        </p:nvSpPr>
        <p:spPr>
          <a:xfrm>
            <a:off x="3681162" y="7116365"/>
            <a:ext cx="19483640" cy="5287210"/>
          </a:xfrm>
        </p:spPr>
        <p:txBody>
          <a:bodyPr anchor="t">
            <a:normAutofit/>
          </a:bodyPr>
          <a:lstStyle>
            <a:lvl1pPr marL="0" indent="0" algn="l">
              <a:buNone/>
              <a:defRPr sz="4266">
                <a:solidFill>
                  <a:schemeClr val="tx2"/>
                </a:solidFill>
              </a:defRPr>
            </a:lvl1pPr>
          </a:lstStyle>
          <a:p>
            <a:pPr lvl="0"/>
            <a:r>
              <a:rPr lang="en-US" dirty="0"/>
              <a:t>Author 1, Author 2, Author 3, Author 4, etc.</a:t>
            </a:r>
          </a:p>
        </p:txBody>
      </p:sp>
    </p:spTree>
    <p:extLst>
      <p:ext uri="{BB962C8B-B14F-4D97-AF65-F5344CB8AC3E}">
        <p14:creationId xmlns:p14="http://schemas.microsoft.com/office/powerpoint/2010/main" val="2560244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8715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er 2">
    <p:spTree>
      <p:nvGrpSpPr>
        <p:cNvPr id="1" name=""/>
        <p:cNvGrpSpPr/>
        <p:nvPr/>
      </p:nvGrpSpPr>
      <p:grpSpPr>
        <a:xfrm>
          <a:off x="0" y="0"/>
          <a:ext cx="0" cy="0"/>
          <a:chOff x="0" y="0"/>
          <a:chExt cx="0" cy="0"/>
        </a:xfrm>
      </p:grpSpPr>
      <p:sp>
        <p:nvSpPr>
          <p:cNvPr id="13" name="Marcador de posición de imagen 13"/>
          <p:cNvSpPr>
            <a:spLocks noGrp="1"/>
          </p:cNvSpPr>
          <p:nvPr>
            <p:ph type="pic" sz="quarter" idx="13" hasCustomPrompt="1"/>
          </p:nvPr>
        </p:nvSpPr>
        <p:spPr>
          <a:xfrm>
            <a:off x="0" y="11627557"/>
            <a:ext cx="24384000" cy="2088442"/>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title" hasCustomPrompt="1"/>
          </p:nvPr>
        </p:nvSpPr>
        <p:spPr>
          <a:xfrm>
            <a:off x="1219200" y="3897551"/>
            <a:ext cx="21945600" cy="4109114"/>
          </a:xfrm>
        </p:spPr>
        <p:txBody>
          <a:bodyPr anchor="ctr"/>
          <a:lstStyle>
            <a:lvl1pPr algn="ctr">
              <a:lnSpc>
                <a:spcPct val="90000"/>
              </a:lnSpc>
              <a:defRPr sz="11734"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5252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706534"/>
            <a:ext cx="21945600" cy="2286000"/>
          </a:xfrm>
        </p:spPr>
        <p:txBody>
          <a:bodyPr/>
          <a:lstStyle>
            <a:lvl1pPr algn="ctr">
              <a:defRPr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5066230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200" y="549278"/>
            <a:ext cx="21945600" cy="1510944"/>
          </a:xfrm>
          <a:prstGeom prst="rect">
            <a:avLst/>
          </a:prstGeom>
        </p:spPr>
        <p:txBody>
          <a:bodyPr vert="horz" lIns="91440" tIns="45720" rIns="91440" bIns="45720" rtlCol="0" anchor="ctr">
            <a:noAutofit/>
          </a:bodyPr>
          <a:lstStyle/>
          <a:p>
            <a:r>
              <a:rPr lang="en-US" noProof="0" dirty="0"/>
              <a:t>Treat it like a title: Less than 5 words</a:t>
            </a:r>
          </a:p>
        </p:txBody>
      </p:sp>
      <p:sp>
        <p:nvSpPr>
          <p:cNvPr id="3" name="Marcador de texto 2"/>
          <p:cNvSpPr>
            <a:spLocks noGrp="1"/>
          </p:cNvSpPr>
          <p:nvPr>
            <p:ph type="body" idx="1"/>
          </p:nvPr>
        </p:nvSpPr>
        <p:spPr>
          <a:xfrm>
            <a:off x="1219200" y="2342447"/>
            <a:ext cx="21945600" cy="10709290"/>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2"/>
          </p:nvPr>
        </p:nvSpPr>
        <p:spPr>
          <a:xfrm>
            <a:off x="18374369" y="13170982"/>
            <a:ext cx="3054042"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CB3A64B5-0EBF-4FDB-9081-6F460CBDB670}" type="datetimeFigureOut">
              <a:rPr lang="en-US" smtClean="0"/>
              <a:t>4/19/2019</a:t>
            </a:fld>
            <a:endParaRPr lang="en-US"/>
          </a:p>
        </p:txBody>
      </p:sp>
      <p:sp>
        <p:nvSpPr>
          <p:cNvPr id="5" name="Marcador de pie de página 4"/>
          <p:cNvSpPr>
            <a:spLocks noGrp="1"/>
          </p:cNvSpPr>
          <p:nvPr>
            <p:ph type="ftr" sz="quarter" idx="3"/>
          </p:nvPr>
        </p:nvSpPr>
        <p:spPr>
          <a:xfrm>
            <a:off x="1219200" y="13170982"/>
            <a:ext cx="17155168" cy="391216"/>
          </a:xfrm>
          <a:prstGeom prst="rect">
            <a:avLst/>
          </a:prstGeom>
        </p:spPr>
        <p:txBody>
          <a:bodyPr vert="horz" lIns="91440" tIns="45720" rIns="91440" bIns="45720" rtlCol="0" anchor="ctr"/>
          <a:lstStyle>
            <a:lvl1pPr algn="l">
              <a:defRPr sz="2666">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21539200" y="13170982"/>
            <a:ext cx="1625600"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F16EA244-3068-4C8A-AA8A-D8A7BC664878}" type="slidenum">
              <a:rPr lang="en-US" smtClean="0"/>
              <a:t>‹#›</a:t>
            </a:fld>
            <a:endParaRPr lang="en-US"/>
          </a:p>
        </p:txBody>
      </p:sp>
    </p:spTree>
    <p:extLst>
      <p:ext uri="{BB962C8B-B14F-4D97-AF65-F5344CB8AC3E}">
        <p14:creationId xmlns:p14="http://schemas.microsoft.com/office/powerpoint/2010/main" val="4273074259"/>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 id="2147484807" r:id="rId13"/>
    <p:sldLayoutId id="2147484808" r:id="rId14"/>
    <p:sldLayoutId id="2147484809" r:id="rId15"/>
    <p:sldLayoutId id="2147484810" r:id="rId16"/>
    <p:sldLayoutId id="2147484811" r:id="rId17"/>
    <p:sldLayoutId id="2147484812" r:id="rId18"/>
    <p:sldLayoutId id="2147484813" r:id="rId19"/>
    <p:sldLayoutId id="2147484814" r:id="rId20"/>
    <p:sldLayoutId id="2147484815" r:id="rId21"/>
    <p:sldLayoutId id="2147484816" r:id="rId22"/>
    <p:sldLayoutId id="2147484817" r:id="rId23"/>
    <p:sldLayoutId id="2147484818" r:id="rId24"/>
    <p:sldLayoutId id="2147484819" r:id="rId25"/>
    <p:sldLayoutId id="2147484820" r:id="rId26"/>
    <p:sldLayoutId id="2147484821" r:id="rId27"/>
    <p:sldLayoutId id="2147484822" r:id="rId28"/>
    <p:sldLayoutId id="2147484823" r:id="rId29"/>
    <p:sldLayoutId id="2147484824" r:id="rId30"/>
    <p:sldLayoutId id="2147484825" r:id="rId31"/>
    <p:sldLayoutId id="2147484826" r:id="rId32"/>
    <p:sldLayoutId id="2147484827" r:id="rId33"/>
    <p:sldLayoutId id="2147484828" r:id="rId34"/>
    <p:sldLayoutId id="2147484829" r:id="rId35"/>
    <p:sldLayoutId id="2147484830" r:id="rId36"/>
    <p:sldLayoutId id="2147484831" r:id="rId37"/>
    <p:sldLayoutId id="2147484832" r:id="rId38"/>
    <p:sldLayoutId id="2147484833" r:id="rId39"/>
    <p:sldLayoutId id="2147484834" r:id="rId40"/>
    <p:sldLayoutId id="2147484835" r:id="rId41"/>
    <p:sldLayoutId id="2147484836" r:id="rId42"/>
    <p:sldLayoutId id="2147484837" r:id="rId43"/>
    <p:sldLayoutId id="2147484838" r:id="rId44"/>
    <p:sldLayoutId id="2147484839" r:id="rId45"/>
    <p:sldLayoutId id="2147484840" r:id="rId46"/>
    <p:sldLayoutId id="2147484841" r:id="rId47"/>
    <p:sldLayoutId id="2147484842" r:id="rId48"/>
    <p:sldLayoutId id="2147484843" r:id="rId49"/>
    <p:sldLayoutId id="2147484844" r:id="rId50"/>
    <p:sldLayoutId id="2147484845" r:id="rId51"/>
    <p:sldLayoutId id="2147484846" r:id="rId52"/>
    <p:sldLayoutId id="2147484847" r:id="rId53"/>
    <p:sldLayoutId id="2147484848" r:id="rId54"/>
    <p:sldLayoutId id="2147484849" r:id="rId55"/>
    <p:sldLayoutId id="2147484850" r:id="rId56"/>
    <p:sldLayoutId id="2147484851" r:id="rId57"/>
    <p:sldLayoutId id="2147484852" r:id="rId58"/>
    <p:sldLayoutId id="2147484853" r:id="rId59"/>
    <p:sldLayoutId id="2147484854" r:id="rId60"/>
    <p:sldLayoutId id="2147484855" r:id="rId61"/>
    <p:sldLayoutId id="2147484873" r:id="rId62"/>
    <p:sldLayoutId id="2147484856" r:id="rId63"/>
    <p:sldLayoutId id="2147484857" r:id="rId64"/>
    <p:sldLayoutId id="2147484858" r:id="rId65"/>
    <p:sldLayoutId id="2147484859" r:id="rId66"/>
    <p:sldLayoutId id="2147484860" r:id="rId67"/>
    <p:sldLayoutId id="2147484861" r:id="rId68"/>
    <p:sldLayoutId id="2147484862" r:id="rId69"/>
    <p:sldLayoutId id="2147484863" r:id="rId70"/>
    <p:sldLayoutId id="2147484864" r:id="rId71"/>
    <p:sldLayoutId id="2147484865" r:id="rId72"/>
    <p:sldLayoutId id="2147484866" r:id="rId73"/>
    <p:sldLayoutId id="2147484867" r:id="rId74"/>
    <p:sldLayoutId id="2147484868" r:id="rId75"/>
    <p:sldLayoutId id="2147484869" r:id="rId76"/>
    <p:sldLayoutId id="2147484870" r:id="rId77"/>
    <p:sldLayoutId id="2147484871" r:id="rId78"/>
    <p:sldLayoutId id="2147484872" r:id="rId79"/>
  </p:sldLayoutIdLst>
  <p:txStyles>
    <p:titleStyle>
      <a:lvl1pPr algn="l" defTabSz="1219170" rtl="0" eaLnBrk="1" latinLnBrk="0" hangingPunct="1">
        <a:spcBef>
          <a:spcPct val="0"/>
        </a:spcBef>
        <a:buNone/>
        <a:defRPr sz="8534" b="1" kern="1200" baseline="0">
          <a:solidFill>
            <a:schemeClr val="tx1"/>
          </a:solidFill>
          <a:latin typeface="+mj-lt"/>
          <a:ea typeface="+mj-ea"/>
          <a:cs typeface="+mj-cs"/>
        </a:defRPr>
      </a:lvl1pPr>
    </p:titleStyle>
    <p:bodyStyle>
      <a:lvl1pPr marL="914378" indent="-914378" algn="l" defTabSz="1219170" rtl="0" eaLnBrk="1" latinLnBrk="0" hangingPunct="1">
        <a:spcBef>
          <a:spcPct val="20000"/>
        </a:spcBef>
        <a:buFont typeface="Arial"/>
        <a:buChar char="•"/>
        <a:defRPr sz="85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s-E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s://extension.psu.edu/spotted-lanternfl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n adult spotted lanternfly on a tree.">
            <a:extLst>
              <a:ext uri="{FF2B5EF4-FFF2-40B4-BE49-F238E27FC236}">
                <a16:creationId xmlns:a16="http://schemas.microsoft.com/office/drawing/2014/main" id="{7DEA7673-EBEA-49D3-8706-A45DB1FE270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13" name="Decorative" descr="Decorative">
            <a:extLst>
              <a:ext uri="{FF2B5EF4-FFF2-40B4-BE49-F238E27FC236}">
                <a16:creationId xmlns:a16="http://schemas.microsoft.com/office/drawing/2014/main" id="{8A8408EC-F27A-45CE-9063-CE8805BED3BF}"/>
              </a:ext>
            </a:extLst>
          </p:cNvPr>
          <p:cNvSpPr/>
          <p:nvPr/>
        </p:nvSpPr>
        <p:spPr>
          <a:xfrm>
            <a:off x="1104181" y="3305674"/>
            <a:ext cx="9558068" cy="9394326"/>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art 3: What You Can Do">
            <a:extLst>
              <a:ext uri="{FF2B5EF4-FFF2-40B4-BE49-F238E27FC236}">
                <a16:creationId xmlns:a16="http://schemas.microsoft.com/office/drawing/2014/main" id="{BA75E277-4BD3-475B-8DDC-252A19253C3B}"/>
              </a:ext>
            </a:extLst>
          </p:cNvPr>
          <p:cNvSpPr>
            <a:spLocks noGrp="1"/>
          </p:cNvSpPr>
          <p:nvPr>
            <p:ph type="ctrTitle"/>
          </p:nvPr>
        </p:nvSpPr>
        <p:spPr>
          <a:xfrm>
            <a:off x="1380225" y="3640347"/>
            <a:ext cx="8988725" cy="8712679"/>
          </a:xfrm>
          <a:noFill/>
        </p:spPr>
        <p:txBody>
          <a:bodyPr anchor="ctr"/>
          <a:lstStyle/>
          <a:p>
            <a:pPr>
              <a:spcBef>
                <a:spcPts val="600"/>
              </a:spcBef>
              <a:spcAft>
                <a:spcPts val="1200"/>
              </a:spcAft>
            </a:pPr>
            <a:r>
              <a:rPr lang="en-US" sz="8800" dirty="0">
                <a:solidFill>
                  <a:schemeClr val="bg1"/>
                </a:solidFill>
              </a:rPr>
              <a:t>Spotted Lanternfly Permit Training</a:t>
            </a:r>
            <a:br>
              <a:rPr lang="en-US" sz="8800" dirty="0">
                <a:solidFill>
                  <a:schemeClr val="bg1"/>
                </a:solidFill>
              </a:rPr>
            </a:br>
            <a:r>
              <a:rPr lang="en-US" sz="7200" i="1" dirty="0">
                <a:solidFill>
                  <a:schemeClr val="bg1"/>
                </a:solidFill>
              </a:rPr>
              <a:t>Part 3: What You Can Do</a:t>
            </a:r>
            <a:endParaRPr lang="en-US" sz="8800" dirty="0">
              <a:solidFill>
                <a:schemeClr val="bg1"/>
              </a:solidFill>
            </a:endParaRPr>
          </a:p>
        </p:txBody>
      </p:sp>
    </p:spTree>
    <p:extLst>
      <p:ext uri="{BB962C8B-B14F-4D97-AF65-F5344CB8AC3E}">
        <p14:creationId xmlns:p14="http://schemas.microsoft.com/office/powerpoint/2010/main" val="315562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ecorative" descr="Decorative">
            <a:extLst>
              <a:ext uri="{FF2B5EF4-FFF2-40B4-BE49-F238E27FC236}">
                <a16:creationId xmlns:a16="http://schemas.microsoft.com/office/drawing/2014/main" id="{BC564378-431F-4FCC-B289-D5F3A2DC252F}"/>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Scrape and destroy egg masses.">
            <a:extLst>
              <a:ext uri="{FF2B5EF4-FFF2-40B4-BE49-F238E27FC236}">
                <a16:creationId xmlns:a16="http://schemas.microsoft.com/office/drawing/2014/main" id="{C8E65F5B-EC9B-42C2-AA30-3C8D6A23C111}"/>
              </a:ext>
            </a:extLst>
          </p:cNvPr>
          <p:cNvSpPr>
            <a:spLocks noGrp="1"/>
          </p:cNvSpPr>
          <p:nvPr>
            <p:ph type="title"/>
          </p:nvPr>
        </p:nvSpPr>
        <p:spPr/>
        <p:txBody>
          <a:bodyPr anchor="ctr"/>
          <a:lstStyle/>
          <a:p>
            <a:r>
              <a:rPr lang="en-US" dirty="0"/>
              <a:t>Scrape and destroy egg masses.</a:t>
            </a:r>
          </a:p>
        </p:txBody>
      </p:sp>
      <p:pic>
        <p:nvPicPr>
          <p:cNvPr id="8" name="Picture" descr="Video demonstration of how to scrape and destroy egg masses.">
            <a:extLst>
              <a:ext uri="{FF2B5EF4-FFF2-40B4-BE49-F238E27FC236}">
                <a16:creationId xmlns:a16="http://schemas.microsoft.com/office/drawing/2014/main" id="{DE083D87-524D-47B5-A354-59BB2A842DF2}"/>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1219200" y="911179"/>
            <a:ext cx="21945600" cy="9442614"/>
          </a:xfrm>
        </p:spPr>
      </p:pic>
    </p:spTree>
    <p:extLst>
      <p:ext uri="{BB962C8B-B14F-4D97-AF65-F5344CB8AC3E}">
        <p14:creationId xmlns:p14="http://schemas.microsoft.com/office/powerpoint/2010/main" val="15939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ircle - Right" descr="Decorative">
            <a:extLst>
              <a:ext uri="{FF2B5EF4-FFF2-40B4-BE49-F238E27FC236}">
                <a16:creationId xmlns:a16="http://schemas.microsoft.com/office/drawing/2014/main" id="{052C79C3-5031-4849-B9C1-5BA8CB7F2997}"/>
              </a:ext>
            </a:extLst>
          </p:cNvPr>
          <p:cNvSpPr/>
          <p:nvPr/>
        </p:nvSpPr>
        <p:spPr>
          <a:xfrm>
            <a:off x="17317744" y="9025194"/>
            <a:ext cx="3646927" cy="3646927"/>
          </a:xfrm>
          <a:prstGeom prst="ellipse">
            <a:avLst/>
          </a:prstGeom>
          <a:solidFill>
            <a:srgbClr val="F47D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 SLF - Right" descr="Decorative">
            <a:extLst>
              <a:ext uri="{FF2B5EF4-FFF2-40B4-BE49-F238E27FC236}">
                <a16:creationId xmlns:a16="http://schemas.microsoft.com/office/drawing/2014/main" id="{5136C601-B2A7-451E-A20E-E6C073D743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94443" y="8482335"/>
            <a:ext cx="6093528" cy="4026648"/>
          </a:xfrm>
          <a:prstGeom prst="rect">
            <a:avLst/>
          </a:prstGeom>
        </p:spPr>
      </p:pic>
      <p:sp>
        <p:nvSpPr>
          <p:cNvPr id="11" name="Circle - Left" descr="Decorative">
            <a:extLst>
              <a:ext uri="{FF2B5EF4-FFF2-40B4-BE49-F238E27FC236}">
                <a16:creationId xmlns:a16="http://schemas.microsoft.com/office/drawing/2014/main" id="{C656DC6C-6E6D-419D-B104-262CCB374C08}"/>
              </a:ext>
            </a:extLst>
          </p:cNvPr>
          <p:cNvSpPr/>
          <p:nvPr/>
        </p:nvSpPr>
        <p:spPr>
          <a:xfrm>
            <a:off x="3406294" y="9025194"/>
            <a:ext cx="3646927" cy="3646927"/>
          </a:xfrm>
          <a:prstGeom prst="ellipse">
            <a:avLst/>
          </a:prstGeom>
          <a:solidFill>
            <a:srgbClr val="F47D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 SLF - Left" descr="Decorative">
            <a:extLst>
              <a:ext uri="{FF2B5EF4-FFF2-40B4-BE49-F238E27FC236}">
                <a16:creationId xmlns:a16="http://schemas.microsoft.com/office/drawing/2014/main" id="{53C3FC96-6C91-472E-AF15-50660819D7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2993" y="8482335"/>
            <a:ext cx="6093528" cy="4026648"/>
          </a:xfrm>
          <a:prstGeom prst="rect">
            <a:avLst/>
          </a:prstGeom>
        </p:spPr>
      </p:pic>
      <p:sp>
        <p:nvSpPr>
          <p:cNvPr id="7" name="Decorative">
            <a:extLst>
              <a:ext uri="{FF2B5EF4-FFF2-40B4-BE49-F238E27FC236}">
                <a16:creationId xmlns:a16="http://schemas.microsoft.com/office/drawing/2014/main" id="{38C279CA-5FE3-4441-9BDF-6EC1414DA2CF}"/>
              </a:ext>
            </a:extLst>
          </p:cNvPr>
          <p:cNvSpPr>
            <a:spLocks noGrp="1"/>
          </p:cNvSpPr>
          <p:nvPr>
            <p:ph type="body" sz="quarter" idx="17"/>
          </p:nvPr>
        </p:nvSpPr>
        <p:spPr>
          <a:solidFill>
            <a:srgbClr val="F47D00"/>
          </a:solidFill>
        </p:spPr>
        <p:txBody>
          <a:bodyPr/>
          <a:lstStyle/>
          <a:p>
            <a:endParaRPr lang="en-US" dirty="0"/>
          </a:p>
        </p:txBody>
      </p:sp>
      <p:sp>
        <p:nvSpPr>
          <p:cNvPr id="6" name="Slide Text">
            <a:extLst>
              <a:ext uri="{FF2B5EF4-FFF2-40B4-BE49-F238E27FC236}">
                <a16:creationId xmlns:a16="http://schemas.microsoft.com/office/drawing/2014/main" id="{C0855BD4-06E2-429C-95CB-6B9E4EFCA37E}"/>
              </a:ext>
            </a:extLst>
          </p:cNvPr>
          <p:cNvSpPr>
            <a:spLocks noGrp="1"/>
          </p:cNvSpPr>
          <p:nvPr>
            <p:ph type="body" sz="quarter" idx="16"/>
          </p:nvPr>
        </p:nvSpPr>
        <p:spPr/>
        <p:txBody>
          <a:bodyPr>
            <a:normAutofit fontScale="55000" lnSpcReduction="20000"/>
          </a:bodyPr>
          <a:lstStyle/>
          <a:p>
            <a:pPr>
              <a:lnSpc>
                <a:spcPct val="120000"/>
              </a:lnSpc>
              <a:spcBef>
                <a:spcPts val="2400"/>
              </a:spcBef>
            </a:pPr>
            <a:r>
              <a:rPr lang="en-US" dirty="0"/>
              <a:t>Visit the </a:t>
            </a:r>
            <a:r>
              <a:rPr lang="en-US" b="1" dirty="0"/>
              <a:t>Penn State Extension Website</a:t>
            </a:r>
            <a:r>
              <a:rPr lang="en-US" dirty="0"/>
              <a:t>:</a:t>
            </a:r>
            <a:endParaRPr lang="en-US" b="1" dirty="0"/>
          </a:p>
          <a:p>
            <a:pPr>
              <a:lnSpc>
                <a:spcPct val="120000"/>
              </a:lnSpc>
              <a:spcBef>
                <a:spcPts val="2400"/>
              </a:spcBef>
            </a:pPr>
            <a:r>
              <a:rPr lang="en-US" dirty="0">
                <a:hlinkClick r:id="rId4"/>
              </a:rPr>
              <a:t>https://extension.psu.edu/spotted-lanternfly</a:t>
            </a:r>
            <a:endParaRPr lang="en-US" dirty="0"/>
          </a:p>
          <a:p>
            <a:pPr>
              <a:lnSpc>
                <a:spcPct val="120000"/>
              </a:lnSpc>
              <a:spcBef>
                <a:spcPts val="2400"/>
              </a:spcBef>
            </a:pPr>
            <a:r>
              <a:rPr lang="en-US" dirty="0"/>
              <a:t>Or Contact the </a:t>
            </a:r>
            <a:r>
              <a:rPr lang="en-US" b="1" dirty="0"/>
              <a:t>Spotted Lanternfly Hotline</a:t>
            </a:r>
            <a:r>
              <a:rPr lang="en-US" dirty="0"/>
              <a:t>:</a:t>
            </a:r>
          </a:p>
          <a:p>
            <a:pPr>
              <a:lnSpc>
                <a:spcPct val="120000"/>
              </a:lnSpc>
              <a:spcBef>
                <a:spcPts val="2400"/>
              </a:spcBef>
            </a:pPr>
            <a:r>
              <a:rPr lang="en-US" b="1" dirty="0"/>
              <a:t>1-888-4BAD-FLY</a:t>
            </a:r>
            <a:br>
              <a:rPr lang="en-US" b="1" dirty="0"/>
            </a:br>
            <a:r>
              <a:rPr lang="en-US" sz="9800" dirty="0"/>
              <a:t>(1-888-422-3359)</a:t>
            </a:r>
            <a:endParaRPr lang="en-US" dirty="0"/>
          </a:p>
        </p:txBody>
      </p:sp>
      <p:sp>
        <p:nvSpPr>
          <p:cNvPr id="5" name="Report Sightings of Spotted Lanternfly">
            <a:extLst>
              <a:ext uri="{FF2B5EF4-FFF2-40B4-BE49-F238E27FC236}">
                <a16:creationId xmlns:a16="http://schemas.microsoft.com/office/drawing/2014/main" id="{C7C3867A-FDE9-4E26-8959-923526D1F889}"/>
              </a:ext>
            </a:extLst>
          </p:cNvPr>
          <p:cNvSpPr>
            <a:spLocks noGrp="1"/>
          </p:cNvSpPr>
          <p:nvPr>
            <p:ph type="title"/>
          </p:nvPr>
        </p:nvSpPr>
        <p:spPr/>
        <p:txBody>
          <a:bodyPr/>
          <a:lstStyle/>
          <a:p>
            <a:r>
              <a:rPr lang="en-US" sz="7700"/>
              <a:t>Report Sightings </a:t>
            </a:r>
            <a:r>
              <a:rPr lang="en-US" sz="7700" dirty="0"/>
              <a:t>of Spotted Lanternfly</a:t>
            </a:r>
          </a:p>
        </p:txBody>
      </p:sp>
    </p:spTree>
    <p:extLst>
      <p:ext uri="{BB962C8B-B14F-4D97-AF65-F5344CB8AC3E}">
        <p14:creationId xmlns:p14="http://schemas.microsoft.com/office/powerpoint/2010/main" val="227172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581B7096-B2B1-4CF5-89C1-93C2A34B2A4E}"/>
              </a:ext>
            </a:extLst>
          </p:cNvPr>
          <p:cNvSpPr>
            <a:spLocks noGrp="1"/>
          </p:cNvSpPr>
          <p:nvPr>
            <p:ph type="body" sz="quarter" idx="14"/>
          </p:nvPr>
        </p:nvSpPr>
        <p:spPr/>
        <p:txBody>
          <a:bodyPr>
            <a:normAutofit/>
          </a:bodyPr>
          <a:lstStyle/>
          <a:p>
            <a:r>
              <a:rPr lang="en-US" sz="2000" dirty="0"/>
              <a:t>Unless otherwise noted, all images are courtesy of Penn State.</a:t>
            </a:r>
          </a:p>
          <a:p>
            <a:r>
              <a:rPr lang="en-US" sz="2000" dirty="0"/>
              <a:t>4 – 5. Keri Griffin / Penn State</a:t>
            </a:r>
          </a:p>
          <a:p>
            <a:r>
              <a:rPr lang="en-US" sz="2000" dirty="0"/>
              <a:t>6. rck_953 / bigstockphoto.com</a:t>
            </a:r>
          </a:p>
          <a:p>
            <a:r>
              <a:rPr lang="en-US" sz="2000" dirty="0"/>
              <a:t>6.2. Becca Robertson / Penn State</a:t>
            </a:r>
          </a:p>
          <a:p>
            <a:r>
              <a:rPr lang="en-US" sz="2000" dirty="0"/>
              <a:t>7. "20180829-APHIS-LSC-1195" by United States Department of Agriculture / </a:t>
            </a:r>
            <a:r>
              <a:rPr lang="en-US" sz="2000" dirty="0" err="1"/>
              <a:t>usdagov</a:t>
            </a:r>
            <a:r>
              <a:rPr lang="en-US" sz="2000" dirty="0"/>
              <a:t> on flickr.com has been modified (cropped) and is in the public domain</a:t>
            </a:r>
          </a:p>
          <a:p>
            <a:r>
              <a:rPr lang="en-US" sz="2000" dirty="0"/>
              <a:t>8. "DSC_3694" by Dean WM. on flickr.com has been modified (cropped) and is licensed under a CC BY 2.0 license</a:t>
            </a:r>
          </a:p>
          <a:p>
            <a:r>
              <a:rPr lang="en-US" sz="2000" dirty="0"/>
              <a:t>9. "20180831-APHIS-LSC-0373" by United States Department of Agriculture / </a:t>
            </a:r>
            <a:r>
              <a:rPr lang="en-US" sz="2000" dirty="0" err="1"/>
              <a:t>usdagov</a:t>
            </a:r>
            <a:r>
              <a:rPr lang="en-US" sz="2000" dirty="0"/>
              <a:t> on flickr.com has been modified (cropped) and is in the public domain</a:t>
            </a:r>
          </a:p>
          <a:p>
            <a:r>
              <a:rPr lang="en-US" sz="2000" dirty="0"/>
              <a:t>11. Lawrence Barringer, Pennsylvania Department of Agriculture, Bugwood.org has been modified (cropped, edited) and is licensed under a CC BY 3.0 license</a:t>
            </a:r>
          </a:p>
        </p:txBody>
      </p:sp>
      <p:cxnSp>
        <p:nvCxnSpPr>
          <p:cNvPr id="8" name="Decorative" descr="Decorative">
            <a:extLst>
              <a:ext uri="{FF2B5EF4-FFF2-40B4-BE49-F238E27FC236}">
                <a16:creationId xmlns:a16="http://schemas.microsoft.com/office/drawing/2014/main" id="{9C82469A-F38A-4F25-A4A7-7FEE2B3EF668}"/>
              </a:ext>
            </a:extLst>
          </p:cNvPr>
          <p:cNvCxnSpPr>
            <a:cxnSpLocks/>
          </p:cNvCxnSpPr>
          <p:nvPr/>
        </p:nvCxnSpPr>
        <p:spPr>
          <a:xfrm>
            <a:off x="3681162" y="6920548"/>
            <a:ext cx="20702838"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Image Credits">
            <a:extLst>
              <a:ext uri="{FF2B5EF4-FFF2-40B4-BE49-F238E27FC236}">
                <a16:creationId xmlns:a16="http://schemas.microsoft.com/office/drawing/2014/main" id="{12E5BCDA-B793-4A06-A90A-4DCC077D5452}"/>
              </a:ext>
            </a:extLst>
          </p:cNvPr>
          <p:cNvSpPr>
            <a:spLocks noGrp="1"/>
          </p:cNvSpPr>
          <p:nvPr>
            <p:ph type="title"/>
          </p:nvPr>
        </p:nvSpPr>
        <p:spPr/>
        <p:txBody>
          <a:bodyPr/>
          <a:lstStyle/>
          <a:p>
            <a:r>
              <a:rPr lang="en-US" dirty="0"/>
              <a:t>Image Credits</a:t>
            </a:r>
          </a:p>
        </p:txBody>
      </p:sp>
    </p:spTree>
    <p:extLst>
      <p:ext uri="{BB962C8B-B14F-4D97-AF65-F5344CB8AC3E}">
        <p14:creationId xmlns:p14="http://schemas.microsoft.com/office/powerpoint/2010/main" val="425238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F2E3E958-EDBC-43D6-9053-C6ED088BFB60}"/>
              </a:ext>
            </a:extLst>
          </p:cNvPr>
          <p:cNvSpPr>
            <a:spLocks noGrp="1"/>
          </p:cNvSpPr>
          <p:nvPr>
            <p:ph type="title"/>
          </p:nvPr>
        </p:nvSpPr>
        <p:spPr>
          <a:xfrm>
            <a:off x="1219200" y="2474912"/>
            <a:ext cx="10972800" cy="10545233"/>
          </a:xfrm>
        </p:spPr>
        <p:txBody>
          <a:bodyPr anchor="t"/>
          <a:lstStyle/>
          <a:p>
            <a:r>
              <a:rPr lang="en-US" sz="8500" dirty="0"/>
              <a:t>Help stop the spread of spotted lanternfly by following biosecurity best practices.</a:t>
            </a:r>
          </a:p>
        </p:txBody>
      </p:sp>
      <p:sp>
        <p:nvSpPr>
          <p:cNvPr id="8" name="Decorative">
            <a:extLst>
              <a:ext uri="{FF2B5EF4-FFF2-40B4-BE49-F238E27FC236}">
                <a16:creationId xmlns:a16="http://schemas.microsoft.com/office/drawing/2014/main" id="{732BC1B7-F1A8-4BF5-88A0-7B6F0974ADC2}"/>
              </a:ext>
            </a:extLst>
          </p:cNvPr>
          <p:cNvSpPr>
            <a:spLocks noGrp="1"/>
          </p:cNvSpPr>
          <p:nvPr>
            <p:ph type="body" sz="quarter" idx="17"/>
          </p:nvPr>
        </p:nvSpPr>
        <p:spPr>
          <a:solidFill>
            <a:srgbClr val="F47D00"/>
          </a:solidFill>
        </p:spPr>
        <p:txBody>
          <a:bodyPr/>
          <a:lstStyle/>
          <a:p>
            <a:endParaRPr lang="en-US" dirty="0"/>
          </a:p>
        </p:txBody>
      </p:sp>
      <p:pic>
        <p:nvPicPr>
          <p:cNvPr id="7" name="Picture - Main" descr="Adult spotted lanternflies with an &quot;X&quot; across the image.">
            <a:extLst>
              <a:ext uri="{FF2B5EF4-FFF2-40B4-BE49-F238E27FC236}">
                <a16:creationId xmlns:a16="http://schemas.microsoft.com/office/drawing/2014/main" id="{D72E3908-A969-4CB4-B9B7-B6AFE60CC02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28" r="28"/>
          <a:stretch/>
        </p:blipFill>
        <p:spPr/>
      </p:pic>
      <p:pic>
        <p:nvPicPr>
          <p:cNvPr id="9" name="Picture - X" descr="Red X">
            <a:extLst>
              <a:ext uri="{FF2B5EF4-FFF2-40B4-BE49-F238E27FC236}">
                <a16:creationId xmlns:a16="http://schemas.microsoft.com/office/drawing/2014/main" id="{B2BA4A00-348E-479A-96AD-C346A518D1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23766" y="3298968"/>
            <a:ext cx="8761904" cy="9625396"/>
          </a:xfrm>
          <a:prstGeom prst="rect">
            <a:avLst/>
          </a:prstGeom>
        </p:spPr>
      </p:pic>
    </p:spTree>
    <p:extLst>
      <p:ext uri="{BB962C8B-B14F-4D97-AF65-F5344CB8AC3E}">
        <p14:creationId xmlns:p14="http://schemas.microsoft.com/office/powerpoint/2010/main" val="147681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graphic depicting the lifecycle of the spotted lanternfly.">
            <a:extLst>
              <a:ext uri="{FF2B5EF4-FFF2-40B4-BE49-F238E27FC236}">
                <a16:creationId xmlns:a16="http://schemas.microsoft.com/office/drawing/2014/main" id="{4A112F65-7810-4FF5-B56C-914F43F89D6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0" y="0"/>
            <a:ext cx="24384000" cy="12979400"/>
          </a:xfrm>
        </p:spPr>
      </p:pic>
      <p:sp>
        <p:nvSpPr>
          <p:cNvPr id="7" name="Decorative">
            <a:extLst>
              <a:ext uri="{FF2B5EF4-FFF2-40B4-BE49-F238E27FC236}">
                <a16:creationId xmlns:a16="http://schemas.microsoft.com/office/drawing/2014/main" id="{2E2E65B6-398E-40AB-85DA-F255D0E67987}"/>
              </a:ext>
            </a:extLst>
          </p:cNvPr>
          <p:cNvSpPr>
            <a:spLocks noGrp="1"/>
          </p:cNvSpPr>
          <p:nvPr>
            <p:ph type="body" sz="quarter" idx="17"/>
          </p:nvPr>
        </p:nvSpPr>
        <p:spPr>
          <a:solidFill>
            <a:srgbClr val="F47D00"/>
          </a:solidFill>
        </p:spPr>
        <p:txBody>
          <a:bodyPr/>
          <a:lstStyle/>
          <a:p>
            <a:endParaRPr lang="en-US" dirty="0"/>
          </a:p>
        </p:txBody>
      </p:sp>
      <p:sp>
        <p:nvSpPr>
          <p:cNvPr id="5" name="Be aware of the life stages present at a given time of the year.">
            <a:extLst>
              <a:ext uri="{FF2B5EF4-FFF2-40B4-BE49-F238E27FC236}">
                <a16:creationId xmlns:a16="http://schemas.microsoft.com/office/drawing/2014/main" id="{405CACED-84CF-47A9-A50E-BF05263E3EA6}"/>
              </a:ext>
            </a:extLst>
          </p:cNvPr>
          <p:cNvSpPr>
            <a:spLocks noGrp="1"/>
          </p:cNvSpPr>
          <p:nvPr>
            <p:ph type="title"/>
          </p:nvPr>
        </p:nvSpPr>
        <p:spPr>
          <a:xfrm>
            <a:off x="0" y="11709213"/>
            <a:ext cx="24384000" cy="1126538"/>
          </a:xfrm>
          <a:solidFill>
            <a:srgbClr val="FFFFFF">
              <a:alpha val="69804"/>
            </a:srgbClr>
          </a:solidFill>
        </p:spPr>
        <p:txBody>
          <a:bodyPr anchor="ctr"/>
          <a:lstStyle/>
          <a:p>
            <a:r>
              <a:rPr lang="en-US" sz="6200" dirty="0"/>
              <a:t> Be aware of the life stages present at a given time of the year.</a:t>
            </a:r>
          </a:p>
        </p:txBody>
      </p:sp>
    </p:spTree>
    <p:extLst>
      <p:ext uri="{BB962C8B-B14F-4D97-AF65-F5344CB8AC3E}">
        <p14:creationId xmlns:p14="http://schemas.microsoft.com/office/powerpoint/2010/main" val="281308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Decorative" descr="Decorative">
            <a:extLst>
              <a:ext uri="{FF2B5EF4-FFF2-40B4-BE49-F238E27FC236}">
                <a16:creationId xmlns:a16="http://schemas.microsoft.com/office/drawing/2014/main" id="{87336117-3048-42E8-8874-6E661BD52B74}"/>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Know when you are in an infested area.">
            <a:extLst>
              <a:ext uri="{FF2B5EF4-FFF2-40B4-BE49-F238E27FC236}">
                <a16:creationId xmlns:a16="http://schemas.microsoft.com/office/drawing/2014/main" id="{0397D917-6EE9-49DD-AABA-D0F5F2B5A3CB}"/>
              </a:ext>
            </a:extLst>
          </p:cNvPr>
          <p:cNvSpPr>
            <a:spLocks noGrp="1"/>
          </p:cNvSpPr>
          <p:nvPr>
            <p:ph type="title"/>
          </p:nvPr>
        </p:nvSpPr>
        <p:spPr/>
        <p:txBody>
          <a:bodyPr/>
          <a:lstStyle/>
          <a:p>
            <a:r>
              <a:rPr lang="en-US" dirty="0"/>
              <a:t>Know when you are in an infested area.</a:t>
            </a:r>
          </a:p>
        </p:txBody>
      </p:sp>
      <p:pic>
        <p:nvPicPr>
          <p:cNvPr id="7" name="Picture Placeholder 6" descr="Quarantined counties in Pennsylvania include:&#10;Berks, Bucks, Carbon, Chester, Dauphin, Delaware, Lancaster, Lebanon, Lehigh, Monroe, Montgomery, Northampton, Philadelphia, and Schuykill.">
            <a:extLst>
              <a:ext uri="{FF2B5EF4-FFF2-40B4-BE49-F238E27FC236}">
                <a16:creationId xmlns:a16="http://schemas.microsoft.com/office/drawing/2014/main" id="{1F133D00-2197-4AE7-9F86-4624FCDF4CBD}"/>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357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f possible, store vehicles and equipment inside.">
            <a:extLst>
              <a:ext uri="{FF2B5EF4-FFF2-40B4-BE49-F238E27FC236}">
                <a16:creationId xmlns:a16="http://schemas.microsoft.com/office/drawing/2014/main" id="{7401418C-D47E-4366-A3A2-89CE18ABE09F}"/>
              </a:ext>
            </a:extLst>
          </p:cNvPr>
          <p:cNvSpPr txBox="1">
            <a:spLocks/>
          </p:cNvSpPr>
          <p:nvPr/>
        </p:nvSpPr>
        <p:spPr>
          <a:xfrm>
            <a:off x="2671319" y="11106219"/>
            <a:ext cx="19069368" cy="1435510"/>
          </a:xfrm>
          <a:prstGeom prst="rect">
            <a:avLst/>
          </a:prstGeom>
        </p:spPr>
        <p:txBody>
          <a:bodyPr vert="horz" lIns="91440" tIns="45720" rIns="91440" bIns="45720" rtlCol="0" anchor="ctr">
            <a:normAutofit/>
          </a:bodyPr>
          <a:lstStyle>
            <a:lvl1pPr marL="0" indent="0" algn="l" defTabSz="1219170" rtl="0" eaLnBrk="1" latinLnBrk="0" hangingPunct="1">
              <a:spcBef>
                <a:spcPct val="20000"/>
              </a:spcBef>
              <a:buFont typeface="Arial"/>
              <a:buNone/>
              <a:defRPr sz="5334" b="1" kern="1200" baseline="0">
                <a:solidFill>
                  <a:schemeClr val="tx1">
                    <a:lumMod val="75000"/>
                    <a:lumOff val="25000"/>
                  </a:schemeClr>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a:lstStyle>
          <a:p>
            <a:pPr algn="ctr"/>
            <a:r>
              <a:rPr lang="en-US" i="1" dirty="0"/>
              <a:t>If possible, store vehicles and equipment inside.</a:t>
            </a:r>
          </a:p>
        </p:txBody>
      </p:sp>
      <p:sp>
        <p:nvSpPr>
          <p:cNvPr id="12" name="Do not leave vehicles open.">
            <a:extLst>
              <a:ext uri="{FF2B5EF4-FFF2-40B4-BE49-F238E27FC236}">
                <a16:creationId xmlns:a16="http://schemas.microsoft.com/office/drawing/2014/main" id="{F0596649-E210-4F9F-B7BF-D42820A088A2}"/>
              </a:ext>
            </a:extLst>
          </p:cNvPr>
          <p:cNvSpPr>
            <a:spLocks noGrp="1"/>
          </p:cNvSpPr>
          <p:nvPr>
            <p:ph type="body" sz="quarter" idx="29"/>
          </p:nvPr>
        </p:nvSpPr>
        <p:spPr>
          <a:xfrm>
            <a:off x="13095113" y="9574759"/>
            <a:ext cx="8645574" cy="1435510"/>
          </a:xfrm>
        </p:spPr>
        <p:txBody>
          <a:bodyPr anchor="ctr">
            <a:normAutofit/>
          </a:bodyPr>
          <a:lstStyle/>
          <a:p>
            <a:pPr algn="ctr"/>
            <a:r>
              <a:rPr lang="en-US" sz="4900" b="0" dirty="0"/>
              <a:t>Do </a:t>
            </a:r>
            <a:r>
              <a:rPr lang="en-US" sz="4900" dirty="0"/>
              <a:t>not</a:t>
            </a:r>
            <a:r>
              <a:rPr lang="en-US" sz="4900" b="0" dirty="0"/>
              <a:t> leave vehicles open.</a:t>
            </a:r>
          </a:p>
        </p:txBody>
      </p:sp>
      <p:pic>
        <p:nvPicPr>
          <p:cNvPr id="14" name="Picture - Right" descr="Open car window.">
            <a:extLst>
              <a:ext uri="{FF2B5EF4-FFF2-40B4-BE49-F238E27FC236}">
                <a16:creationId xmlns:a16="http://schemas.microsoft.com/office/drawing/2014/main" id="{387525A7-8FF3-4E2B-B019-BD439F743363}"/>
              </a:ext>
            </a:extLst>
          </p:cNvPr>
          <p:cNvPicPr>
            <a:picLocks noGrp="1" noChangeAspect="1"/>
          </p:cNvPicPr>
          <p:nvPr>
            <p:ph type="pic" idx="26"/>
          </p:nvPr>
        </p:nvPicPr>
        <p:blipFill>
          <a:blip r:embed="rId3" cstate="email">
            <a:extLst>
              <a:ext uri="{28A0092B-C50C-407E-A947-70E740481C1C}">
                <a14:useLocalDpi xmlns:a14="http://schemas.microsoft.com/office/drawing/2010/main"/>
              </a:ext>
            </a:extLst>
          </a:blip>
          <a:srcRect/>
          <a:stretch>
            <a:fillRect/>
          </a:stretch>
        </p:blipFill>
        <p:spPr>
          <a:xfrm>
            <a:off x="13095288" y="2306638"/>
            <a:ext cx="8645525" cy="7172325"/>
          </a:xfrm>
        </p:spPr>
      </p:pic>
      <p:pic>
        <p:nvPicPr>
          <p:cNvPr id="22" name="X - Right" descr="Red X">
            <a:extLst>
              <a:ext uri="{FF2B5EF4-FFF2-40B4-BE49-F238E27FC236}">
                <a16:creationId xmlns:a16="http://schemas.microsoft.com/office/drawing/2014/main" id="{52EADE7A-F907-41DC-89C5-9AC47E120A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17237" y="2596255"/>
            <a:ext cx="6001626" cy="6593091"/>
          </a:xfrm>
          <a:prstGeom prst="rect">
            <a:avLst/>
          </a:prstGeom>
        </p:spPr>
      </p:pic>
      <p:sp>
        <p:nvSpPr>
          <p:cNvPr id="11" name="Do not park under trees or tree lines.">
            <a:extLst>
              <a:ext uri="{FF2B5EF4-FFF2-40B4-BE49-F238E27FC236}">
                <a16:creationId xmlns:a16="http://schemas.microsoft.com/office/drawing/2014/main" id="{E6961907-C451-4DA5-9334-BAB60C60BBC5}"/>
              </a:ext>
            </a:extLst>
          </p:cNvPr>
          <p:cNvSpPr>
            <a:spLocks noGrp="1"/>
          </p:cNvSpPr>
          <p:nvPr>
            <p:ph type="body" sz="quarter" idx="28"/>
          </p:nvPr>
        </p:nvSpPr>
        <p:spPr>
          <a:xfrm>
            <a:off x="2671319" y="9574759"/>
            <a:ext cx="8645574" cy="1435510"/>
          </a:xfrm>
        </p:spPr>
        <p:txBody>
          <a:bodyPr anchor="ctr">
            <a:normAutofit fontScale="92500" lnSpcReduction="20000"/>
          </a:bodyPr>
          <a:lstStyle/>
          <a:p>
            <a:pPr algn="ctr"/>
            <a:r>
              <a:rPr lang="en-US" b="0" dirty="0"/>
              <a:t>Do </a:t>
            </a:r>
            <a:r>
              <a:rPr lang="en-US" dirty="0"/>
              <a:t>not</a:t>
            </a:r>
            <a:r>
              <a:rPr lang="en-US" b="0" dirty="0"/>
              <a:t> park under</a:t>
            </a:r>
            <a:br>
              <a:rPr lang="en-US" b="0" dirty="0"/>
            </a:br>
            <a:r>
              <a:rPr lang="en-US" b="0" dirty="0"/>
              <a:t>trees or tree lines.</a:t>
            </a:r>
          </a:p>
        </p:txBody>
      </p:sp>
      <p:pic>
        <p:nvPicPr>
          <p:cNvPr id="6" name="Picture - Left" descr="A car parked underneath a tree.">
            <a:extLst>
              <a:ext uri="{FF2B5EF4-FFF2-40B4-BE49-F238E27FC236}">
                <a16:creationId xmlns:a16="http://schemas.microsoft.com/office/drawing/2014/main" id="{AD62EED2-AA53-4AB0-947A-2D2D35484BB7}"/>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a:stretch/>
        </p:blipFill>
        <p:spPr>
          <a:xfrm>
            <a:off x="2643188" y="2306638"/>
            <a:ext cx="8645525" cy="7172325"/>
          </a:xfrm>
        </p:spPr>
      </p:pic>
      <p:pic>
        <p:nvPicPr>
          <p:cNvPr id="19" name="X - Left" descr="Red X">
            <a:extLst>
              <a:ext uri="{FF2B5EF4-FFF2-40B4-BE49-F238E27FC236}">
                <a16:creationId xmlns:a16="http://schemas.microsoft.com/office/drawing/2014/main" id="{D3F32785-442B-4EDD-B2F8-A69C71BAC4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5137" y="2596255"/>
            <a:ext cx="6001626" cy="6593091"/>
          </a:xfrm>
          <a:prstGeom prst="rect">
            <a:avLst/>
          </a:prstGeom>
        </p:spPr>
      </p:pic>
      <p:sp>
        <p:nvSpPr>
          <p:cNvPr id="5" name="Biosecurity Best Practices">
            <a:extLst>
              <a:ext uri="{FF2B5EF4-FFF2-40B4-BE49-F238E27FC236}">
                <a16:creationId xmlns:a16="http://schemas.microsoft.com/office/drawing/2014/main" id="{6D4EB0AC-059F-4C51-A175-E583D00257D4}"/>
              </a:ext>
            </a:extLst>
          </p:cNvPr>
          <p:cNvSpPr>
            <a:spLocks noGrp="1"/>
          </p:cNvSpPr>
          <p:nvPr>
            <p:ph type="title"/>
          </p:nvPr>
        </p:nvSpPr>
        <p:spPr/>
        <p:txBody>
          <a:bodyPr/>
          <a:lstStyle/>
          <a:p>
            <a:r>
              <a:rPr lang="en-US" dirty="0"/>
              <a:t>Biosecurity Best Practices</a:t>
            </a:r>
          </a:p>
        </p:txBody>
      </p:sp>
      <p:sp>
        <p:nvSpPr>
          <p:cNvPr id="8" name="Decorative">
            <a:extLst>
              <a:ext uri="{FF2B5EF4-FFF2-40B4-BE49-F238E27FC236}">
                <a16:creationId xmlns:a16="http://schemas.microsoft.com/office/drawing/2014/main" id="{8AD4D75C-C185-45F8-9EED-599BCEC2B7CA}"/>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205533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ke sure none are resting on your person.">
            <a:extLst>
              <a:ext uri="{FF2B5EF4-FFF2-40B4-BE49-F238E27FC236}">
                <a16:creationId xmlns:a16="http://schemas.microsoft.com/office/drawing/2014/main" id="{F0596649-E210-4F9F-B7BF-D42820A088A2}"/>
              </a:ext>
            </a:extLst>
          </p:cNvPr>
          <p:cNvSpPr>
            <a:spLocks noGrp="1"/>
          </p:cNvSpPr>
          <p:nvPr>
            <p:ph type="body" sz="quarter" idx="29"/>
          </p:nvPr>
        </p:nvSpPr>
        <p:spPr>
          <a:xfrm>
            <a:off x="13095113" y="11292723"/>
            <a:ext cx="8645574" cy="1435510"/>
          </a:xfrm>
        </p:spPr>
        <p:txBody>
          <a:bodyPr anchor="ctr">
            <a:normAutofit fontScale="92500" lnSpcReduction="20000"/>
          </a:bodyPr>
          <a:lstStyle/>
          <a:p>
            <a:pPr algn="ctr"/>
            <a:r>
              <a:rPr lang="en-US" b="0" dirty="0"/>
              <a:t>Make sure none are</a:t>
            </a:r>
            <a:br>
              <a:rPr lang="en-US" b="0" dirty="0"/>
            </a:br>
            <a:r>
              <a:rPr lang="en-US" b="0" dirty="0"/>
              <a:t>resting on your person.</a:t>
            </a:r>
          </a:p>
        </p:txBody>
      </p:sp>
      <p:pic>
        <p:nvPicPr>
          <p:cNvPr id="13" name="Picture - Right" descr="A man looking for spotted lanternflies on his person.">
            <a:extLst>
              <a:ext uri="{FF2B5EF4-FFF2-40B4-BE49-F238E27FC236}">
                <a16:creationId xmlns:a16="http://schemas.microsoft.com/office/drawing/2014/main" id="{AB75CB03-FBE0-4EFF-9187-8E481741B4B8}"/>
              </a:ext>
            </a:extLst>
          </p:cNvPr>
          <p:cNvPicPr>
            <a:picLocks noGrp="1" noChangeAspect="1"/>
          </p:cNvPicPr>
          <p:nvPr>
            <p:ph type="pic" idx="26"/>
          </p:nvPr>
        </p:nvPicPr>
        <p:blipFill rotWithShape="1">
          <a:blip r:embed="rId3" cstate="email">
            <a:extLst>
              <a:ext uri="{28A0092B-C50C-407E-A947-70E740481C1C}">
                <a14:useLocalDpi xmlns:a14="http://schemas.microsoft.com/office/drawing/2010/main"/>
              </a:ext>
            </a:extLst>
          </a:blip>
          <a:srcRect/>
          <a:stretch/>
        </p:blipFill>
        <p:spPr>
          <a:xfrm>
            <a:off x="13095288" y="2355850"/>
            <a:ext cx="8645525" cy="8840788"/>
          </a:xfrm>
        </p:spPr>
      </p:pic>
      <p:sp>
        <p:nvSpPr>
          <p:cNvPr id="11" name="In heavily infested areas, tuck pant legs into socks.">
            <a:extLst>
              <a:ext uri="{FF2B5EF4-FFF2-40B4-BE49-F238E27FC236}">
                <a16:creationId xmlns:a16="http://schemas.microsoft.com/office/drawing/2014/main" id="{E6961907-C451-4DA5-9334-BAB60C60BBC5}"/>
              </a:ext>
            </a:extLst>
          </p:cNvPr>
          <p:cNvSpPr>
            <a:spLocks noGrp="1"/>
          </p:cNvSpPr>
          <p:nvPr>
            <p:ph type="body" sz="quarter" idx="28"/>
          </p:nvPr>
        </p:nvSpPr>
        <p:spPr>
          <a:xfrm>
            <a:off x="2671319" y="11292723"/>
            <a:ext cx="8645574" cy="1435510"/>
          </a:xfrm>
        </p:spPr>
        <p:txBody>
          <a:bodyPr anchor="ctr">
            <a:normAutofit fontScale="92500" lnSpcReduction="20000"/>
          </a:bodyPr>
          <a:lstStyle/>
          <a:p>
            <a:pPr algn="ctr"/>
            <a:r>
              <a:rPr lang="en-US" b="0" dirty="0"/>
              <a:t>In heavily infested areas,</a:t>
            </a:r>
            <a:br>
              <a:rPr lang="en-US" b="0" dirty="0"/>
            </a:br>
            <a:r>
              <a:rPr lang="en-US" b="0" dirty="0"/>
              <a:t>tuck pant legs into socks.</a:t>
            </a:r>
          </a:p>
        </p:txBody>
      </p:sp>
      <p:pic>
        <p:nvPicPr>
          <p:cNvPr id="6" name="Picture - Left" descr="A man tucking pant legs into his socks.">
            <a:extLst>
              <a:ext uri="{FF2B5EF4-FFF2-40B4-BE49-F238E27FC236}">
                <a16:creationId xmlns:a16="http://schemas.microsoft.com/office/drawing/2014/main" id="{5673DCE2-02FA-4B26-90A7-296BA817AB70}"/>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a:stretch/>
        </p:blipFill>
        <p:spPr>
          <a:xfrm>
            <a:off x="2671763" y="2355850"/>
            <a:ext cx="8645525" cy="8840788"/>
          </a:xfrm>
        </p:spPr>
      </p:pic>
      <p:sp>
        <p:nvSpPr>
          <p:cNvPr id="5" name="Biosecurity Best Practices">
            <a:extLst>
              <a:ext uri="{FF2B5EF4-FFF2-40B4-BE49-F238E27FC236}">
                <a16:creationId xmlns:a16="http://schemas.microsoft.com/office/drawing/2014/main" id="{6D4EB0AC-059F-4C51-A175-E583D00257D4}"/>
              </a:ext>
            </a:extLst>
          </p:cNvPr>
          <p:cNvSpPr>
            <a:spLocks noGrp="1"/>
          </p:cNvSpPr>
          <p:nvPr>
            <p:ph type="title"/>
          </p:nvPr>
        </p:nvSpPr>
        <p:spPr/>
        <p:txBody>
          <a:bodyPr/>
          <a:lstStyle/>
          <a:p>
            <a:r>
              <a:rPr lang="en-US"/>
              <a:t>Biosecurity Best Practices</a:t>
            </a:r>
            <a:endParaRPr lang="en-US" dirty="0"/>
          </a:p>
        </p:txBody>
      </p:sp>
      <p:sp>
        <p:nvSpPr>
          <p:cNvPr id="10" name="Decorative">
            <a:extLst>
              <a:ext uri="{FF2B5EF4-FFF2-40B4-BE49-F238E27FC236}">
                <a16:creationId xmlns:a16="http://schemas.microsoft.com/office/drawing/2014/main" id="{DEF6EAF3-2C17-4925-A04E-468DDDCA6529}"/>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294513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descr="A man crushing adult spotted lanternflies with his boot on a tree.">
            <a:extLst>
              <a:ext uri="{FF2B5EF4-FFF2-40B4-BE49-F238E27FC236}">
                <a16:creationId xmlns:a16="http://schemas.microsoft.com/office/drawing/2014/main" id="{524A731D-D68B-472E-B6CA-AC4B8C9247E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6" name="Swat or smash as many as you can!">
            <a:extLst>
              <a:ext uri="{FF2B5EF4-FFF2-40B4-BE49-F238E27FC236}">
                <a16:creationId xmlns:a16="http://schemas.microsoft.com/office/drawing/2014/main" id="{4AAFA38F-7D60-4DAE-8345-F04CFB35DB12}"/>
              </a:ext>
            </a:extLst>
          </p:cNvPr>
          <p:cNvSpPr>
            <a:spLocks noGrp="1"/>
          </p:cNvSpPr>
          <p:nvPr>
            <p:ph type="title"/>
          </p:nvPr>
        </p:nvSpPr>
        <p:spPr/>
        <p:txBody>
          <a:bodyPr anchor="ctr"/>
          <a:lstStyle/>
          <a:p>
            <a:r>
              <a:rPr lang="en-US" dirty="0"/>
              <a:t>Swat or smash as many as you can!</a:t>
            </a:r>
          </a:p>
        </p:txBody>
      </p:sp>
      <p:sp>
        <p:nvSpPr>
          <p:cNvPr id="28" name="Decorative">
            <a:extLst>
              <a:ext uri="{FF2B5EF4-FFF2-40B4-BE49-F238E27FC236}">
                <a16:creationId xmlns:a16="http://schemas.microsoft.com/office/drawing/2014/main" id="{B0BC3409-0CB0-4801-BDB5-A05E77420826}"/>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146691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descr="Woody debris in the forest, left from a storm.">
            <a:extLst>
              <a:ext uri="{FF2B5EF4-FFF2-40B4-BE49-F238E27FC236}">
                <a16:creationId xmlns:a16="http://schemas.microsoft.com/office/drawing/2014/main" id="{7F8EA68D-F38C-425B-9248-F0D5938F13E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6" name="Chip woody debris (1 inch chips)">
            <a:extLst>
              <a:ext uri="{FF2B5EF4-FFF2-40B4-BE49-F238E27FC236}">
                <a16:creationId xmlns:a16="http://schemas.microsoft.com/office/drawing/2014/main" id="{4AAFA38F-7D60-4DAE-8345-F04CFB35DB12}"/>
              </a:ext>
            </a:extLst>
          </p:cNvPr>
          <p:cNvSpPr>
            <a:spLocks noGrp="1"/>
          </p:cNvSpPr>
          <p:nvPr>
            <p:ph type="title"/>
          </p:nvPr>
        </p:nvSpPr>
        <p:spPr/>
        <p:txBody>
          <a:bodyPr anchor="ctr"/>
          <a:lstStyle/>
          <a:p>
            <a:r>
              <a:rPr lang="en-US" dirty="0"/>
              <a:t>Chip woody debris (1 inch chips)</a:t>
            </a:r>
          </a:p>
        </p:txBody>
      </p:sp>
      <p:sp>
        <p:nvSpPr>
          <p:cNvPr id="28" name="Decorative">
            <a:extLst>
              <a:ext uri="{FF2B5EF4-FFF2-40B4-BE49-F238E27FC236}">
                <a16:creationId xmlns:a16="http://schemas.microsoft.com/office/drawing/2014/main" id="{B0BC3409-0CB0-4801-BDB5-A05E77420826}"/>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295295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descr="A woman looking for spotted lanternflies underneath her tractor trailer with a flashlight.">
            <a:extLst>
              <a:ext uri="{FF2B5EF4-FFF2-40B4-BE49-F238E27FC236}">
                <a16:creationId xmlns:a16="http://schemas.microsoft.com/office/drawing/2014/main" id="{8867415D-C22D-4390-9617-1FD95814C5F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23" b="23"/>
          <a:stretch/>
        </p:blipFill>
        <p:spPr/>
      </p:pic>
      <p:sp>
        <p:nvSpPr>
          <p:cNvPr id="4" name="Slide Text">
            <a:extLst>
              <a:ext uri="{FF2B5EF4-FFF2-40B4-BE49-F238E27FC236}">
                <a16:creationId xmlns:a16="http://schemas.microsoft.com/office/drawing/2014/main" id="{09D4C687-A3F4-4D84-8685-BFC795CCE142}"/>
              </a:ext>
            </a:extLst>
          </p:cNvPr>
          <p:cNvSpPr>
            <a:spLocks noGrp="1"/>
          </p:cNvSpPr>
          <p:nvPr>
            <p:ph type="title"/>
          </p:nvPr>
        </p:nvSpPr>
        <p:spPr>
          <a:xfrm>
            <a:off x="12192000" y="2507329"/>
            <a:ext cx="11514666" cy="10273335"/>
          </a:xfrm>
        </p:spPr>
        <p:txBody>
          <a:bodyPr anchor="t"/>
          <a:lstStyle/>
          <a:p>
            <a:r>
              <a:rPr lang="en-US" sz="8500" dirty="0"/>
              <a:t>Before moving equipment and supplies, inspect for insects and egg masses.</a:t>
            </a:r>
          </a:p>
        </p:txBody>
      </p:sp>
      <p:sp>
        <p:nvSpPr>
          <p:cNvPr id="6" name="Decorative">
            <a:extLst>
              <a:ext uri="{FF2B5EF4-FFF2-40B4-BE49-F238E27FC236}">
                <a16:creationId xmlns:a16="http://schemas.microsoft.com/office/drawing/2014/main" id="{B5462611-81A3-4406-AB67-3D6FCB851FE3}"/>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1564788546"/>
      </p:ext>
    </p:extLst>
  </p:cSld>
  <p:clrMapOvr>
    <a:masterClrMapping/>
  </p:clrMapOvr>
</p:sld>
</file>

<file path=ppt/theme/theme1.xml><?xml version="1.0" encoding="utf-8"?>
<a:theme xmlns:a="http://schemas.openxmlformats.org/drawingml/2006/main" name="PSU_16x9_1080p">
  <a:themeElements>
    <a:clrScheme name="PSU">
      <a:dk1>
        <a:srgbClr val="121212"/>
      </a:dk1>
      <a:lt1>
        <a:srgbClr val="FFFFFF"/>
      </a:lt1>
      <a:dk2>
        <a:srgbClr val="5B5B5B"/>
      </a:dk2>
      <a:lt2>
        <a:srgbClr val="F1F1F1"/>
      </a:lt2>
      <a:accent1>
        <a:srgbClr val="1E407C"/>
      </a:accent1>
      <a:accent2>
        <a:srgbClr val="96BEE6"/>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U_16x9_1080p" id="{D20F245C-2571-4888-A88C-83DC572CC107}" vid="{F27BFD29-BE8A-442D-9174-3BFAC4B3D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749</TotalTime>
  <Words>778</Words>
  <Application>Microsoft Office PowerPoint</Application>
  <PresentationFormat>Custom</PresentationFormat>
  <Paragraphs>57</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PSU_16x9_1080p</vt:lpstr>
      <vt:lpstr>Spotted Lanternfly Permit Training Part 3: What You Can Do</vt:lpstr>
      <vt:lpstr>Help stop the spread of spotted lanternfly by following biosecurity best practices.</vt:lpstr>
      <vt:lpstr> Be aware of the life stages present at a given time of the year.</vt:lpstr>
      <vt:lpstr>Know when you are in an infested area.</vt:lpstr>
      <vt:lpstr>Biosecurity Best Practices</vt:lpstr>
      <vt:lpstr>Biosecurity Best Practices</vt:lpstr>
      <vt:lpstr>Swat or smash as many as you can!</vt:lpstr>
      <vt:lpstr>Chip woody debris (1 inch chips)</vt:lpstr>
      <vt:lpstr>Before moving equipment and supplies, inspect for insects and egg masses.</vt:lpstr>
      <vt:lpstr>Scrape and destroy egg masses.</vt:lpstr>
      <vt:lpstr>Report Sightings of Spotted Lanternfly</vt:lpstr>
      <vt:lpstr>Image Credits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Keri L</dc:creator>
  <cp:lastModifiedBy>Keri L. Griffin</cp:lastModifiedBy>
  <cp:revision>87</cp:revision>
  <dcterms:created xsi:type="dcterms:W3CDTF">2018-10-18T14:42:45Z</dcterms:created>
  <dcterms:modified xsi:type="dcterms:W3CDTF">2019-04-19T14:52:50Z</dcterms:modified>
</cp:coreProperties>
</file>