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4" r:id="rId1"/>
  </p:sldMasterIdLst>
  <p:notesMasterIdLst>
    <p:notesMasterId r:id="rId14"/>
  </p:notesMasterIdLst>
  <p:sldIdLst>
    <p:sldId id="323" r:id="rId2"/>
    <p:sldId id="257" r:id="rId3"/>
    <p:sldId id="270" r:id="rId4"/>
    <p:sldId id="271" r:id="rId5"/>
    <p:sldId id="322" r:id="rId6"/>
    <p:sldId id="299" r:id="rId7"/>
    <p:sldId id="324" r:id="rId8"/>
    <p:sldId id="278" r:id="rId9"/>
    <p:sldId id="279" r:id="rId10"/>
    <p:sldId id="280" r:id="rId11"/>
    <p:sldId id="281" r:id="rId12"/>
    <p:sldId id="308" r:id="rId13"/>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573"/>
    <a:srgbClr val="FFFFFF"/>
    <a:srgbClr val="F47D00"/>
    <a:srgbClr val="3A608F"/>
    <a:srgbClr val="001F5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3073" autoAdjust="0"/>
  </p:normalViewPr>
  <p:slideViewPr>
    <p:cSldViewPr snapToGrid="0">
      <p:cViewPr varScale="1">
        <p:scale>
          <a:sx n="47" d="100"/>
          <a:sy n="47" d="100"/>
        </p:scale>
        <p:origin x="12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7B034-2EAD-4114-A734-E7021F14C3AD}" type="datetimeFigureOut">
              <a:rPr lang="en-US" smtClean="0"/>
              <a:t>4/19/2019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70156-11ED-4307-9328-FE72CA238463}" type="slidenum">
              <a:rPr lang="en-US" smtClean="0"/>
              <a:t>‹#›</a:t>
            </a:fld>
            <a:endParaRPr lang="en-US"/>
          </a:p>
        </p:txBody>
      </p:sp>
    </p:spTree>
    <p:extLst>
      <p:ext uri="{BB962C8B-B14F-4D97-AF65-F5344CB8AC3E}">
        <p14:creationId xmlns:p14="http://schemas.microsoft.com/office/powerpoint/2010/main" val="320743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the presence of spotted lanternfly was confirmed in 2014, the Pennsylvania Department of Agriculture set up a quarantine area. </a:t>
            </a:r>
          </a:p>
          <a:p>
            <a:r>
              <a:rPr lang="en-US" sz="1200" kern="1200" dirty="0">
                <a:solidFill>
                  <a:schemeClr val="tx1"/>
                </a:solidFill>
                <a:effectLst/>
                <a:latin typeface="+mn-lt"/>
                <a:ea typeface="+mn-ea"/>
                <a:cs typeface="+mn-cs"/>
              </a:rPr>
              <a:t>The quarantine is designed to safeguard Pennsylvania by slowing the spread of spotted lanternfly, assuring our trading partners, and giving science and technology time to advance. </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2</a:t>
            </a:fld>
            <a:endParaRPr lang="en-US"/>
          </a:p>
        </p:txBody>
      </p:sp>
    </p:spTree>
    <p:extLst>
      <p:ext uri="{BB962C8B-B14F-4D97-AF65-F5344CB8AC3E}">
        <p14:creationId xmlns:p14="http://schemas.microsoft.com/office/powerpoint/2010/main" val="21789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business regularly moves items within the quarantine zone or across the boundaries of the quarantine zone, your company vehicles must carry a spotted lanternfly permit. </a:t>
            </a:r>
          </a:p>
          <a:p>
            <a:r>
              <a:rPr lang="en-US" sz="1200" kern="1200" dirty="0">
                <a:solidFill>
                  <a:schemeClr val="tx1"/>
                </a:solidFill>
                <a:effectLst/>
                <a:latin typeface="+mn-lt"/>
                <a:ea typeface="+mn-ea"/>
                <a:cs typeface="+mn-cs"/>
              </a:rPr>
              <a:t>This permit indicates that a trained employee has inspected the vehicle and its contents and that they are free of spotted lanternfly.</a:t>
            </a:r>
          </a:p>
          <a:p>
            <a:r>
              <a:rPr lang="en-US" sz="1200" b="0" i="0" kern="1200" dirty="0">
                <a:solidFill>
                  <a:schemeClr val="tx1"/>
                </a:solidFill>
                <a:effectLst/>
                <a:latin typeface="+mn-lt"/>
                <a:ea typeface="+mn-ea"/>
                <a:cs typeface="+mn-cs"/>
              </a:rPr>
              <a:t>From program inception until April 2019, the PDA issued hangtag and decal permits. In April 2019, the PDA transitioned to a paper permit. </a:t>
            </a:r>
          </a:p>
          <a:p>
            <a:r>
              <a:rPr lang="en-US" sz="1200" b="0" i="0" kern="1200" dirty="0">
                <a:solidFill>
                  <a:schemeClr val="tx1"/>
                </a:solidFill>
                <a:effectLst/>
                <a:latin typeface="+mn-lt"/>
                <a:ea typeface="+mn-ea"/>
                <a:cs typeface="+mn-cs"/>
              </a:rPr>
              <a:t>A copy of the paper permit should be kept with the registration packet or in a permit book.</a:t>
            </a:r>
          </a:p>
          <a:p>
            <a:r>
              <a:rPr lang="en-US" sz="1200" b="0" i="0" kern="1200" dirty="0">
                <a:solidFill>
                  <a:schemeClr val="tx1"/>
                </a:solidFill>
                <a:effectLst/>
                <a:latin typeface="+mn-lt"/>
                <a:ea typeface="+mn-ea"/>
                <a:cs typeface="+mn-cs"/>
              </a:rPr>
              <a:t>If you have hangtag permits, they can be displayed on the review mirror or dash while the vehicle is parked. Please remove while in motion. You can also keep hangtags inside the truck with the registration packet or permit book.</a:t>
            </a:r>
          </a:p>
          <a:p>
            <a:r>
              <a:rPr lang="en-US" sz="1200" b="0" i="0" kern="1200" dirty="0">
                <a:solidFill>
                  <a:schemeClr val="tx1"/>
                </a:solidFill>
                <a:effectLst/>
                <a:latin typeface="+mn-lt"/>
                <a:ea typeface="+mn-ea"/>
                <a:cs typeface="+mn-cs"/>
              </a:rPr>
              <a:t>Decal permits can be placed on the driver door/panel or kept inside the truck with the registration packet or permit book. </a:t>
            </a:r>
          </a:p>
          <a:p>
            <a:r>
              <a:rPr lang="en-US" sz="1200" b="0" i="0" kern="1200" dirty="0">
                <a:solidFill>
                  <a:schemeClr val="tx1"/>
                </a:solidFill>
                <a:effectLst/>
                <a:latin typeface="+mn-lt"/>
                <a:ea typeface="+mn-ea"/>
                <a:cs typeface="+mn-cs"/>
              </a:rPr>
              <a:t>Drivers need to show the assigned permit if they are stopped at a checkpoint.</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11</a:t>
            </a:fld>
            <a:endParaRPr lang="en-US"/>
          </a:p>
        </p:txBody>
      </p:sp>
    </p:spTree>
    <p:extLst>
      <p:ext uri="{BB962C8B-B14F-4D97-AF65-F5344CB8AC3E}">
        <p14:creationId xmlns:p14="http://schemas.microsoft.com/office/powerpoint/2010/main" val="422921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these insects spread, the quarantine area correspondingly grew and now encompasses most of southeastern Pennsylvania. Chances are it will expand again.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spotted lanternfly are not uniformly distributed within the quarantine zone—some areas are heavily infested while other areas have few if any spotted lanternfly.</a:t>
            </a:r>
          </a:p>
        </p:txBody>
      </p:sp>
      <p:sp>
        <p:nvSpPr>
          <p:cNvPr id="4" name="Slide Number Placeholder 3"/>
          <p:cNvSpPr>
            <a:spLocks noGrp="1"/>
          </p:cNvSpPr>
          <p:nvPr>
            <p:ph type="sldNum" sz="quarter" idx="10"/>
          </p:nvPr>
        </p:nvSpPr>
        <p:spPr/>
        <p:txBody>
          <a:bodyPr/>
          <a:lstStyle/>
          <a:p>
            <a:fld id="{6CF70156-11ED-4307-9328-FE72CA238463}" type="slidenum">
              <a:rPr lang="en-US" smtClean="0"/>
              <a:t>3</a:t>
            </a:fld>
            <a:endParaRPr lang="en-US"/>
          </a:p>
        </p:txBody>
      </p:sp>
    </p:spTree>
    <p:extLst>
      <p:ext uri="{BB962C8B-B14F-4D97-AF65-F5344CB8AC3E}">
        <p14:creationId xmlns:p14="http://schemas.microsoft.com/office/powerpoint/2010/main" val="381293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quarantine order states that no one may intentionally move any viable life stages of the SLF from within the quarantined area to outside.    </a:t>
            </a:r>
          </a:p>
          <a:p>
            <a:r>
              <a:rPr lang="en-US" sz="1200" kern="1200" dirty="0">
                <a:solidFill>
                  <a:schemeClr val="tx1"/>
                </a:solidFill>
                <a:effectLst/>
                <a:latin typeface="+mn-lt"/>
                <a:ea typeface="+mn-ea"/>
                <a:cs typeface="+mn-cs"/>
              </a:rPr>
              <a:t>This means that residents and workers should inspect any items that may have the insects or egg masses  before moving the items. </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4</a:t>
            </a:fld>
            <a:endParaRPr lang="en-US"/>
          </a:p>
        </p:txBody>
      </p:sp>
    </p:spTree>
    <p:extLst>
      <p:ext uri="{BB962C8B-B14F-4D97-AF65-F5344CB8AC3E}">
        <p14:creationId xmlns:p14="http://schemas.microsoft.com/office/powerpoint/2010/main" val="26400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comply with the quarantine, it helps to understand the spotted lanternfly lifecycle.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multiple life stages may be present at one time. For example, in early fall you may see fourth instars, adults, and even egg masses.</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5</a:t>
            </a:fld>
            <a:endParaRPr lang="en-US"/>
          </a:p>
        </p:txBody>
      </p:sp>
    </p:spTree>
    <p:extLst>
      <p:ext uri="{BB962C8B-B14F-4D97-AF65-F5344CB8AC3E}">
        <p14:creationId xmlns:p14="http://schemas.microsoft.com/office/powerpoint/2010/main" val="18575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April through July flightless nymphs hatch and grow. The </a:t>
            </a:r>
            <a:r>
              <a:rPr lang="en-US" sz="1200" kern="1200" dirty="0" err="1">
                <a:solidFill>
                  <a:schemeClr val="tx1"/>
                </a:solidFill>
                <a:effectLst/>
                <a:latin typeface="+mn-lt"/>
                <a:ea typeface="+mn-ea"/>
                <a:cs typeface="+mn-cs"/>
              </a:rPr>
              <a:t>nymphal</a:t>
            </a:r>
            <a:r>
              <a:rPr lang="en-US" sz="1200" kern="1200" dirty="0">
                <a:solidFill>
                  <a:schemeClr val="tx1"/>
                </a:solidFill>
                <a:effectLst/>
                <a:latin typeface="+mn-lt"/>
                <a:ea typeface="+mn-ea"/>
                <a:cs typeface="+mn-cs"/>
              </a:rPr>
              <a:t> stages are called instars. Every time a nymph sheds its skin, it becomes the next instar. </a:t>
            </a:r>
          </a:p>
          <a:p>
            <a:r>
              <a:rPr lang="en-US" sz="1200" kern="1200" dirty="0">
                <a:solidFill>
                  <a:schemeClr val="tx1"/>
                </a:solidFill>
                <a:effectLst/>
                <a:latin typeface="+mn-lt"/>
                <a:ea typeface="+mn-ea"/>
                <a:cs typeface="+mn-cs"/>
              </a:rPr>
              <a:t>First through third instars all look similar, with black bodies and white spots. But each instar is bigger than the last. First instar nymphs are tiny. They are the size of a tick but move much more quickly and have a different shape.</a:t>
            </a:r>
          </a:p>
          <a:p>
            <a:r>
              <a:rPr lang="en-US" sz="1200" kern="1200" dirty="0">
                <a:solidFill>
                  <a:schemeClr val="tx1"/>
                </a:solidFill>
                <a:effectLst/>
                <a:latin typeface="+mn-lt"/>
                <a:ea typeface="+mn-ea"/>
                <a:cs typeface="+mn-cs"/>
              </a:rPr>
              <a:t>July through September, the fourth instars emerge. </a:t>
            </a:r>
          </a:p>
          <a:p>
            <a:r>
              <a:rPr lang="en-US" sz="1200" kern="1200" dirty="0">
                <a:solidFill>
                  <a:schemeClr val="tx1"/>
                </a:solidFill>
                <a:effectLst/>
                <a:latin typeface="+mn-lt"/>
                <a:ea typeface="+mn-ea"/>
                <a:cs typeface="+mn-cs"/>
              </a:rPr>
              <a:t>Fourth instars are bright red with white spots and black bodies. They are strong jumpers and will often jump away when approached or prodded.</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F70156-11ED-4307-9328-FE72CA238463}" type="slidenum">
              <a:rPr lang="en-US" smtClean="0"/>
              <a:t>6</a:t>
            </a:fld>
            <a:endParaRPr lang="en-US"/>
          </a:p>
        </p:txBody>
      </p:sp>
    </p:spTree>
    <p:extLst>
      <p:ext uri="{BB962C8B-B14F-4D97-AF65-F5344CB8AC3E}">
        <p14:creationId xmlns:p14="http://schemas.microsoft.com/office/powerpoint/2010/main" val="198781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Starting in late July, the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instar nymphs transition into adults. </a:t>
            </a:r>
          </a:p>
          <a:p>
            <a:r>
              <a:rPr lang="en-US" sz="1200" kern="1200" dirty="0">
                <a:solidFill>
                  <a:schemeClr val="tx1"/>
                </a:solidFill>
                <a:effectLst/>
                <a:latin typeface="+mn-lt"/>
                <a:ea typeface="+mn-ea"/>
                <a:cs typeface="+mn-cs"/>
              </a:rPr>
              <a:t>Adults feed on the woody parts of plants and can be present in very high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females lay eggs September through December. Each female can lay multiple egg masses. Each egg mass has between 30 and 50 eggs.</a:t>
            </a:r>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F70156-11ED-4307-9328-FE72CA238463}" type="slidenum">
              <a:rPr lang="en-US" smtClean="0"/>
              <a:t>7</a:t>
            </a:fld>
            <a:endParaRPr lang="en-US"/>
          </a:p>
        </p:txBody>
      </p:sp>
    </p:spTree>
    <p:extLst>
      <p:ext uri="{BB962C8B-B14F-4D97-AF65-F5344CB8AC3E}">
        <p14:creationId xmlns:p14="http://schemas.microsoft.com/office/powerpoint/2010/main" val="35909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Spotted lanternfly are great hitchhikers. Adults can hop and fly, and both adults and nymphs are good at clinging to most surfaces, including the outside of moving vehicles.</a:t>
            </a:r>
          </a:p>
          <a:p>
            <a:r>
              <a:rPr lang="en-US" sz="1200" kern="1200" dirty="0">
                <a:solidFill>
                  <a:schemeClr val="tx1"/>
                </a:solidFill>
                <a:effectLst/>
                <a:latin typeface="+mn-lt"/>
                <a:ea typeface="+mn-ea"/>
                <a:cs typeface="+mn-cs"/>
              </a:rPr>
              <a:t>Egg masses could be on any flat surface.</a:t>
            </a:r>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8</a:t>
            </a:fld>
            <a:endParaRPr lang="en-US"/>
          </a:p>
        </p:txBody>
      </p:sp>
    </p:spTree>
    <p:extLst>
      <p:ext uri="{BB962C8B-B14F-4D97-AF65-F5344CB8AC3E}">
        <p14:creationId xmlns:p14="http://schemas.microsoft.com/office/powerpoint/2010/main" val="197480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the quarantine restrictions apply to a wide variety of goods.</a:t>
            </a:r>
          </a:p>
          <a:p>
            <a:endParaRPr lang="en-US" dirty="0"/>
          </a:p>
        </p:txBody>
      </p:sp>
      <p:sp>
        <p:nvSpPr>
          <p:cNvPr id="4" name="Slide Number Placeholder 3"/>
          <p:cNvSpPr>
            <a:spLocks noGrp="1"/>
          </p:cNvSpPr>
          <p:nvPr>
            <p:ph type="sldNum" sz="quarter" idx="10"/>
          </p:nvPr>
        </p:nvSpPr>
        <p:spPr/>
        <p:txBody>
          <a:bodyPr/>
          <a:lstStyle/>
          <a:p>
            <a:fld id="{6CF70156-11ED-4307-9328-FE72CA238463}" type="slidenum">
              <a:rPr lang="en-US" smtClean="0"/>
              <a:t>9</a:t>
            </a:fld>
            <a:endParaRPr lang="en-US"/>
          </a:p>
        </p:txBody>
      </p:sp>
    </p:spTree>
    <p:extLst>
      <p:ext uri="{BB962C8B-B14F-4D97-AF65-F5344CB8AC3E}">
        <p14:creationId xmlns:p14="http://schemas.microsoft.com/office/powerpoint/2010/main" val="14258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Private citizens within the quarantine area who want to move any items outside the quarantine zone should complete the Compliance Checklist and take it with them when they move the items.</a:t>
            </a:r>
            <a:endParaRPr lang="en-US" b="0" dirty="0"/>
          </a:p>
        </p:txBody>
      </p:sp>
      <p:sp>
        <p:nvSpPr>
          <p:cNvPr id="4" name="Slide Number Placeholder 3"/>
          <p:cNvSpPr>
            <a:spLocks noGrp="1"/>
          </p:cNvSpPr>
          <p:nvPr>
            <p:ph type="sldNum" sz="quarter" idx="10"/>
          </p:nvPr>
        </p:nvSpPr>
        <p:spPr/>
        <p:txBody>
          <a:bodyPr/>
          <a:lstStyle/>
          <a:p>
            <a:fld id="{6CF70156-11ED-4307-9328-FE72CA238463}" type="slidenum">
              <a:rPr lang="en-US" smtClean="0"/>
              <a:t>10</a:t>
            </a:fld>
            <a:endParaRPr lang="en-US"/>
          </a:p>
        </p:txBody>
      </p:sp>
    </p:spTree>
    <p:extLst>
      <p:ext uri="{BB962C8B-B14F-4D97-AF65-F5344CB8AC3E}">
        <p14:creationId xmlns:p14="http://schemas.microsoft.com/office/powerpoint/2010/main" val="316303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3" name="Marcador de posición de imagen 12"/>
          <p:cNvSpPr>
            <a:spLocks noGrp="1"/>
          </p:cNvSpPr>
          <p:nvPr>
            <p:ph type="pic" sz="quarter" idx="13" hasCustomPrompt="1"/>
          </p:nvPr>
        </p:nvSpPr>
        <p:spPr>
          <a:xfrm>
            <a:off x="11015135" y="0"/>
            <a:ext cx="12691534" cy="12700000"/>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ctrTitle" hasCustomPrompt="1"/>
          </p:nvPr>
        </p:nvSpPr>
        <p:spPr>
          <a:xfrm>
            <a:off x="1147075" y="3307267"/>
            <a:ext cx="9513566" cy="9394326"/>
          </a:xfrm>
        </p:spPr>
        <p:txBody>
          <a:bodyPr lIns="180000" tIns="140400" rIns="180000" bIns="140400" anchor="t">
            <a:noAutofit/>
          </a:bodyPr>
          <a:lstStyle>
            <a:lvl1pPr algn="r">
              <a:lnSpc>
                <a:spcPct val="80000"/>
              </a:lnSpc>
              <a:defRPr sz="9600" b="1" baseline="0">
                <a:solidFill>
                  <a:schemeClr val="tx1"/>
                </a:solidFill>
              </a:defRPr>
            </a:lvl1pPr>
          </a:lstStyle>
          <a:p>
            <a:r>
              <a:rPr lang="en-US" noProof="0" dirty="0"/>
              <a:t>Insert Title, </a:t>
            </a:r>
            <a:br>
              <a:rPr lang="en-US" noProof="0" dirty="0"/>
            </a:br>
            <a:r>
              <a:rPr lang="en-US" noProof="0" dirty="0"/>
              <a:t>fill it with the color of your choice and change font size if needed. </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67209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mage with Content 4">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3242587" y="262459"/>
            <a:ext cx="20543998" cy="1726150"/>
          </a:xfrm>
        </p:spPr>
        <p:txBody>
          <a:bodyPr anchor="ctr">
            <a:noAutofit/>
          </a:bodyPr>
          <a:lstStyle>
            <a:lvl1pPr algn="l">
              <a:lnSpc>
                <a:spcPct val="90000"/>
              </a:lnSpc>
              <a:defRPr sz="8534" b="1" baseline="0"/>
            </a:lvl1pPr>
          </a:lstStyle>
          <a:p>
            <a:r>
              <a:rPr lang="en-US" dirty="0"/>
              <a:t>Images with content</a:t>
            </a:r>
          </a:p>
        </p:txBody>
      </p:sp>
      <p:sp>
        <p:nvSpPr>
          <p:cNvPr id="3" name="Marcador de posición de imagen 2"/>
          <p:cNvSpPr>
            <a:spLocks noGrp="1"/>
          </p:cNvSpPr>
          <p:nvPr>
            <p:ph type="pic" idx="1" hasCustomPrompt="1"/>
          </p:nvPr>
        </p:nvSpPr>
        <p:spPr>
          <a:xfrm>
            <a:off x="2671319" y="4025263"/>
            <a:ext cx="8645574" cy="717151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3" name="Marcador de texto 12"/>
          <p:cNvSpPr>
            <a:spLocks noGrp="1"/>
          </p:cNvSpPr>
          <p:nvPr>
            <p:ph type="body" sz="quarter" idx="13" hasCustomPrompt="1"/>
          </p:nvPr>
        </p:nvSpPr>
        <p:spPr>
          <a:xfrm>
            <a:off x="2671319" y="11292723"/>
            <a:ext cx="8645574" cy="1435510"/>
          </a:xfrm>
        </p:spPr>
        <p:txBody>
          <a:bodyPr>
            <a:normAutofit/>
          </a:bodyPr>
          <a:lstStyle>
            <a:lvl1pPr marL="0" indent="0" algn="l">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4" name="Marcador de texto 19"/>
          <p:cNvSpPr>
            <a:spLocks noGrp="1"/>
          </p:cNvSpPr>
          <p:nvPr>
            <p:ph type="body" sz="quarter" idx="25"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5" name="Marcador de posición de imagen 2"/>
          <p:cNvSpPr>
            <a:spLocks noGrp="1"/>
          </p:cNvSpPr>
          <p:nvPr>
            <p:ph type="pic" idx="26" hasCustomPrompt="1"/>
          </p:nvPr>
        </p:nvSpPr>
        <p:spPr>
          <a:xfrm>
            <a:off x="13095113" y="4025263"/>
            <a:ext cx="8645574" cy="717151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20" name="Marcador de texto 12"/>
          <p:cNvSpPr>
            <a:spLocks noGrp="1"/>
          </p:cNvSpPr>
          <p:nvPr>
            <p:ph type="body" sz="quarter" idx="27" hasCustomPrompt="1"/>
          </p:nvPr>
        </p:nvSpPr>
        <p:spPr>
          <a:xfrm>
            <a:off x="13095113" y="11292723"/>
            <a:ext cx="8645574" cy="1435510"/>
          </a:xfrm>
        </p:spPr>
        <p:txBody>
          <a:bodyPr>
            <a:normAutofit/>
          </a:bodyPr>
          <a:lstStyle>
            <a:lvl1pPr marL="0" indent="0" algn="l">
              <a:buNone/>
              <a:defRPr sz="3734" b="0" baseline="0">
                <a:solidFill>
                  <a:schemeClr val="tx1">
                    <a:lumMod val="75000"/>
                    <a:lumOff val="25000"/>
                  </a:schemeClr>
                </a:solidFill>
              </a:defRPr>
            </a:lvl1pPr>
          </a:lstStyle>
          <a:p>
            <a:pPr lvl="0"/>
            <a:r>
              <a:rPr lang="en-US" dirty="0"/>
              <a:t>If there’s a story behind your image, then this is the best place to put it.</a:t>
            </a:r>
          </a:p>
        </p:txBody>
      </p:sp>
      <p:sp>
        <p:nvSpPr>
          <p:cNvPr id="17" name="Marcador de texto 12"/>
          <p:cNvSpPr>
            <a:spLocks noGrp="1"/>
          </p:cNvSpPr>
          <p:nvPr>
            <p:ph type="body" sz="quarter" idx="28" hasCustomPrompt="1"/>
          </p:nvPr>
        </p:nvSpPr>
        <p:spPr>
          <a:xfrm>
            <a:off x="2671319" y="2480515"/>
            <a:ext cx="8645574" cy="1435510"/>
          </a:xfrm>
        </p:spPr>
        <p:txBody>
          <a:bodyPr anchor="b">
            <a:normAutofit/>
          </a:bodyPr>
          <a:lstStyle>
            <a:lvl1pPr marL="0" indent="0" algn="l">
              <a:buNone/>
              <a:defRPr sz="5334" b="1" baseline="0">
                <a:solidFill>
                  <a:schemeClr val="tx1">
                    <a:lumMod val="75000"/>
                    <a:lumOff val="25000"/>
                  </a:schemeClr>
                </a:solidFill>
              </a:defRPr>
            </a:lvl1pPr>
          </a:lstStyle>
          <a:p>
            <a:pPr lvl="0"/>
            <a:r>
              <a:rPr lang="en-US" dirty="0"/>
              <a:t>Title for Image #1</a:t>
            </a:r>
          </a:p>
        </p:txBody>
      </p:sp>
      <p:sp>
        <p:nvSpPr>
          <p:cNvPr id="18" name="Marcador de texto 12"/>
          <p:cNvSpPr>
            <a:spLocks noGrp="1"/>
          </p:cNvSpPr>
          <p:nvPr>
            <p:ph type="body" sz="quarter" idx="29" hasCustomPrompt="1"/>
          </p:nvPr>
        </p:nvSpPr>
        <p:spPr>
          <a:xfrm>
            <a:off x="13095113" y="2480515"/>
            <a:ext cx="8645574" cy="1435510"/>
          </a:xfrm>
        </p:spPr>
        <p:txBody>
          <a:bodyPr anchor="b">
            <a:normAutofit/>
          </a:bodyPr>
          <a:lstStyle>
            <a:lvl1pPr marL="0" indent="0" algn="l">
              <a:buNone/>
              <a:defRPr sz="5334" b="1" baseline="0">
                <a:solidFill>
                  <a:schemeClr val="tx1">
                    <a:lumMod val="75000"/>
                    <a:lumOff val="25000"/>
                  </a:schemeClr>
                </a:solidFill>
              </a:defRPr>
            </a:lvl1pPr>
          </a:lstStyle>
          <a:p>
            <a:pPr lvl="0"/>
            <a:r>
              <a:rPr lang="en-US" dirty="0"/>
              <a:t>Title for Image #2</a:t>
            </a:r>
          </a:p>
        </p:txBody>
      </p:sp>
    </p:spTree>
    <p:extLst>
      <p:ext uri="{BB962C8B-B14F-4D97-AF65-F5344CB8AC3E}">
        <p14:creationId xmlns:p14="http://schemas.microsoft.com/office/powerpoint/2010/main" val="334277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Object 1">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142953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2" name="Título 1"/>
          <p:cNvSpPr>
            <a:spLocks noGrp="1"/>
          </p:cNvSpPr>
          <p:nvPr>
            <p:ph type="title" hasCustomPrompt="1"/>
          </p:nvPr>
        </p:nvSpPr>
        <p:spPr>
          <a:xfrm>
            <a:off x="3242586" y="262467"/>
            <a:ext cx="20464080" cy="1718734"/>
          </a:xfrm>
        </p:spPr>
        <p:txBody>
          <a:bodyPr anchor="ctr"/>
          <a:lstStyle>
            <a:lvl1pPr>
              <a:defRPr sz="7466"/>
            </a:lvl1pPr>
          </a:lstStyle>
          <a:p>
            <a:r>
              <a:rPr lang="en-US" noProof="0" dirty="0"/>
              <a:t>Bullet-point Slide</a:t>
            </a:r>
            <a:endParaRPr lang="en-US" dirty="0"/>
          </a:p>
        </p:txBody>
      </p:sp>
      <p:sp>
        <p:nvSpPr>
          <p:cNvPr id="11" name="Marcador de posición de imagen 12"/>
          <p:cNvSpPr>
            <a:spLocks noGrp="1"/>
          </p:cNvSpPr>
          <p:nvPr>
            <p:ph type="pic" sz="quarter" idx="13" hasCustomPrompt="1"/>
          </p:nvPr>
        </p:nvSpPr>
        <p:spPr>
          <a:xfrm>
            <a:off x="12502767" y="2507331"/>
            <a:ext cx="11203902" cy="11208670"/>
          </a:xfrm>
        </p:spPr>
        <p:txBody>
          <a:bodyPr>
            <a:normAutofit/>
          </a:bodyPr>
          <a:lstStyle>
            <a:lvl1pPr marL="0" indent="0" algn="ctr">
              <a:buNone/>
              <a:defRPr sz="5334" baseline="0"/>
            </a:lvl1pPr>
          </a:lstStyle>
          <a:p>
            <a:r>
              <a:rPr lang="en-US" dirty="0"/>
              <a:t>Click the icon below to add an image of your choice.</a:t>
            </a:r>
          </a:p>
        </p:txBody>
      </p:sp>
      <p:sp>
        <p:nvSpPr>
          <p:cNvPr id="3" name="Marcador de contenido 2"/>
          <p:cNvSpPr>
            <a:spLocks noGrp="1"/>
          </p:cNvSpPr>
          <p:nvPr>
            <p:ph idx="1" hasCustomPrompt="1"/>
          </p:nvPr>
        </p:nvSpPr>
        <p:spPr>
          <a:xfrm>
            <a:off x="1219200" y="2507326"/>
            <a:ext cx="10972800" cy="10544408"/>
          </a:xfrm>
        </p:spPr>
        <p:txBody>
          <a:bodyPr/>
          <a:lstStyle>
            <a:lvl4pPr>
              <a:defRPr baseline="0"/>
            </a:lvl4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205023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st 2">
    <p:spTree>
      <p:nvGrpSpPr>
        <p:cNvPr id="1" name=""/>
        <p:cNvGrpSpPr/>
        <p:nvPr/>
      </p:nvGrpSpPr>
      <p:grpSpPr>
        <a:xfrm>
          <a:off x="0" y="0"/>
          <a:ext cx="0" cy="0"/>
          <a:chOff x="0" y="0"/>
          <a:chExt cx="0" cy="0"/>
        </a:xfrm>
      </p:grpSpPr>
      <p:sp>
        <p:nvSpPr>
          <p:cNvPr id="15" name="Marcador de posición de imagen 12"/>
          <p:cNvSpPr>
            <a:spLocks noGrp="1"/>
          </p:cNvSpPr>
          <p:nvPr>
            <p:ph type="pic" sz="quarter" idx="13" hasCustomPrompt="1"/>
          </p:nvPr>
        </p:nvSpPr>
        <p:spPr>
          <a:xfrm>
            <a:off x="15421280" y="3"/>
            <a:ext cx="8962720" cy="13715998"/>
          </a:xfrm>
        </p:spPr>
        <p:txBody>
          <a:bodyPr>
            <a:normAutofit/>
          </a:bodyPr>
          <a:lstStyle>
            <a:lvl1pPr marL="0" indent="0" algn="ctr">
              <a:buNone/>
              <a:defRPr sz="5334" baseline="0"/>
            </a:lvl1pPr>
          </a:lstStyle>
          <a:p>
            <a:r>
              <a:rPr lang="en-US" dirty="0"/>
              <a:t>Click the icon below to add an image of your choice.</a:t>
            </a:r>
          </a:p>
        </p:txBody>
      </p:sp>
      <p:sp>
        <p:nvSpPr>
          <p:cNvPr id="2" name="Título 1"/>
          <p:cNvSpPr>
            <a:spLocks noGrp="1"/>
          </p:cNvSpPr>
          <p:nvPr>
            <p:ph type="title" hasCustomPrompt="1"/>
          </p:nvPr>
        </p:nvSpPr>
        <p:spPr>
          <a:xfrm>
            <a:off x="1219203" y="326119"/>
            <a:ext cx="13789950" cy="1655182"/>
          </a:xfrm>
        </p:spPr>
        <p:txBody>
          <a:bodyPr/>
          <a:lstStyle/>
          <a:p>
            <a:r>
              <a:rPr lang="en-US" noProof="0" dirty="0"/>
              <a:t>List Slide</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2" y="2107786"/>
            <a:ext cx="11740120"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8" name="Marcador de texto 7"/>
          <p:cNvSpPr>
            <a:spLocks noGrp="1"/>
          </p:cNvSpPr>
          <p:nvPr>
            <p:ph type="body" sz="quarter" idx="14" hasCustomPrompt="1"/>
          </p:nvPr>
        </p:nvSpPr>
        <p:spPr>
          <a:xfrm>
            <a:off x="3681161" y="2507328"/>
            <a:ext cx="11327990" cy="2032000"/>
          </a:xfrm>
        </p:spPr>
        <p:txBody>
          <a:bodyPr anchor="ctr">
            <a:normAutofit/>
          </a:bodyPr>
          <a:lstStyle>
            <a:lvl1pPr marL="0" indent="0">
              <a:buNone/>
              <a:defRPr sz="5334"/>
            </a:lvl1pPr>
          </a:lstStyle>
          <a:p>
            <a:pPr lvl="0"/>
            <a:r>
              <a:rPr lang="en-US" dirty="0"/>
              <a:t>Element 1</a:t>
            </a:r>
          </a:p>
        </p:txBody>
      </p:sp>
      <p:sp>
        <p:nvSpPr>
          <p:cNvPr id="11" name="Marcador de texto 7"/>
          <p:cNvSpPr>
            <a:spLocks noGrp="1"/>
          </p:cNvSpPr>
          <p:nvPr>
            <p:ph type="body" sz="quarter" idx="15" hasCustomPrompt="1"/>
          </p:nvPr>
        </p:nvSpPr>
        <p:spPr>
          <a:xfrm>
            <a:off x="3681161" y="5237794"/>
            <a:ext cx="11327990" cy="2032000"/>
          </a:xfrm>
        </p:spPr>
        <p:txBody>
          <a:bodyPr anchor="ctr">
            <a:normAutofit/>
          </a:bodyPr>
          <a:lstStyle>
            <a:lvl1pPr marL="0" indent="0">
              <a:buNone/>
              <a:defRPr sz="5334"/>
            </a:lvl1pPr>
          </a:lstStyle>
          <a:p>
            <a:pPr lvl="0"/>
            <a:r>
              <a:rPr lang="en-US" dirty="0"/>
              <a:t>Element 2</a:t>
            </a:r>
          </a:p>
        </p:txBody>
      </p:sp>
      <p:sp>
        <p:nvSpPr>
          <p:cNvPr id="12" name="Marcador de texto 7"/>
          <p:cNvSpPr>
            <a:spLocks noGrp="1"/>
          </p:cNvSpPr>
          <p:nvPr>
            <p:ph type="body" sz="quarter" idx="16" hasCustomPrompt="1"/>
          </p:nvPr>
        </p:nvSpPr>
        <p:spPr>
          <a:xfrm>
            <a:off x="3681161" y="7968262"/>
            <a:ext cx="11327990" cy="2032000"/>
          </a:xfrm>
        </p:spPr>
        <p:txBody>
          <a:bodyPr anchor="ctr">
            <a:normAutofit/>
          </a:bodyPr>
          <a:lstStyle>
            <a:lvl1pPr marL="0" indent="0">
              <a:buNone/>
              <a:defRPr sz="5334"/>
            </a:lvl1pPr>
          </a:lstStyle>
          <a:p>
            <a:pPr lvl="0"/>
            <a:r>
              <a:rPr lang="en-US" dirty="0"/>
              <a:t>Element 3</a:t>
            </a:r>
          </a:p>
        </p:txBody>
      </p:sp>
      <p:sp>
        <p:nvSpPr>
          <p:cNvPr id="13" name="Marcador de texto 7"/>
          <p:cNvSpPr>
            <a:spLocks noGrp="1"/>
          </p:cNvSpPr>
          <p:nvPr>
            <p:ph type="body" sz="quarter" idx="17" hasCustomPrompt="1"/>
          </p:nvPr>
        </p:nvSpPr>
        <p:spPr>
          <a:xfrm>
            <a:off x="3681161" y="10698728"/>
            <a:ext cx="11327990" cy="2032000"/>
          </a:xfrm>
        </p:spPr>
        <p:txBody>
          <a:bodyPr anchor="ctr">
            <a:normAutofit/>
          </a:bodyPr>
          <a:lstStyle>
            <a:lvl1pPr marL="0" indent="0">
              <a:buNone/>
              <a:defRPr sz="5334"/>
            </a:lvl1pPr>
          </a:lstStyle>
          <a:p>
            <a:pPr lvl="0"/>
            <a:r>
              <a:rPr lang="en-US" dirty="0"/>
              <a:t>Element 4</a:t>
            </a:r>
          </a:p>
        </p:txBody>
      </p:sp>
    </p:spTree>
    <p:extLst>
      <p:ext uri="{BB962C8B-B14F-4D97-AF65-F5344CB8AC3E}">
        <p14:creationId xmlns:p14="http://schemas.microsoft.com/office/powerpoint/2010/main" val="168980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inition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189513" y="1565153"/>
            <a:ext cx="20004978" cy="2535830"/>
          </a:xfrm>
        </p:spPr>
        <p:txBody>
          <a:bodyPr anchor="ctr"/>
          <a:lstStyle>
            <a:lvl1pPr algn="ctr">
              <a:defRPr sz="14400"/>
            </a:lvl1pPr>
          </a:lstStyle>
          <a:p>
            <a:r>
              <a:rPr lang="en-US" dirty="0"/>
              <a:t>Definition</a:t>
            </a:r>
          </a:p>
        </p:txBody>
      </p:sp>
      <p:sp>
        <p:nvSpPr>
          <p:cNvPr id="20" name="Marcador de texto 19"/>
          <p:cNvSpPr>
            <a:spLocks noGrp="1"/>
          </p:cNvSpPr>
          <p:nvPr>
            <p:ph type="body" sz="quarter" idx="17" hasCustomPrompt="1"/>
          </p:nvPr>
        </p:nvSpPr>
        <p:spPr>
          <a:xfrm>
            <a:off x="11411583" y="5168"/>
            <a:ext cx="1562110" cy="1559984"/>
          </a:xfrm>
        </p:spPr>
        <p:txBody>
          <a:bodyPr anchor="ctr">
            <a:noAutofit/>
          </a:bodyPr>
          <a:lstStyle>
            <a:lvl1pPr marL="0" indent="0" algn="ctr">
              <a:buNone/>
              <a:defRPr sz="2400" b="0" baseline="0">
                <a:solidFill>
                  <a:srgbClr val="5B5B5B"/>
                </a:solidFill>
              </a:defRPr>
            </a:lvl1pPr>
          </a:lstStyle>
          <a:p>
            <a:pPr lvl="0"/>
            <a:r>
              <a:rPr lang="en-US" dirty="0"/>
              <a:t>Color Box</a:t>
            </a:r>
          </a:p>
        </p:txBody>
      </p:sp>
      <p:sp>
        <p:nvSpPr>
          <p:cNvPr id="18" name="Marcador de texto 17"/>
          <p:cNvSpPr>
            <a:spLocks noGrp="1"/>
          </p:cNvSpPr>
          <p:nvPr>
            <p:ph type="body" sz="quarter" idx="16" hasCustomPrompt="1"/>
          </p:nvPr>
        </p:nvSpPr>
        <p:spPr>
          <a:xfrm>
            <a:off x="3307097" y="4100982"/>
            <a:ext cx="17763290" cy="6309840"/>
          </a:xfrm>
        </p:spPr>
        <p:txBody>
          <a:bodyPr anchor="ctr">
            <a:normAutofit/>
          </a:bodyPr>
          <a:lstStyle>
            <a:lvl1pPr marL="0" indent="0" algn="ctr">
              <a:buNone/>
              <a:defRPr sz="11734" baseline="0"/>
            </a:lvl1pPr>
          </a:lstStyle>
          <a:p>
            <a:pPr lvl="0"/>
            <a:r>
              <a:rPr lang="en-US" noProof="0" dirty="0"/>
              <a:t>Text </a:t>
            </a:r>
          </a:p>
        </p:txBody>
      </p:sp>
      <p:sp>
        <p:nvSpPr>
          <p:cNvPr id="3" name="Marcador de fecha 2"/>
          <p:cNvSpPr>
            <a:spLocks noGrp="1"/>
          </p:cNvSpPr>
          <p:nvPr>
            <p:ph type="dt" sz="half" idx="10"/>
          </p:nvPr>
        </p:nvSpPr>
        <p:spPr/>
        <p:txBody>
          <a:bodyPr/>
          <a:lstStyle/>
          <a:p>
            <a:fld id="{CB3A64B5-0EBF-4FDB-9081-6F460CBDB670}" type="datetimeFigureOut">
              <a:rPr lang="en-US" smtClean="0"/>
              <a:t>4/19/2019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34732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with Caption 1">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2"/>
            <a:ext cx="24384000" cy="12979256"/>
          </a:xfrm>
        </p:spPr>
        <p:txBody>
          <a:bodyPr>
            <a:normAutofit/>
          </a:bodyPr>
          <a:lstStyle>
            <a:lvl1pPr marL="0" indent="0" algn="ctr">
              <a:buNone/>
              <a:defRPr sz="5334">
                <a:solidFill>
                  <a:srgbClr val="5B5B5B"/>
                </a:solidFill>
              </a:defRPr>
            </a:lvl1pPr>
          </a:lstStyle>
          <a:p>
            <a:r>
              <a:rPr lang="en-US" dirty="0"/>
              <a:t>Click the icon below to add an image of your choice.</a:t>
            </a:r>
          </a:p>
        </p:txBody>
      </p:sp>
      <p:sp>
        <p:nvSpPr>
          <p:cNvPr id="2" name="Título 1"/>
          <p:cNvSpPr>
            <a:spLocks noGrp="1"/>
          </p:cNvSpPr>
          <p:nvPr>
            <p:ph type="title" hasCustomPrompt="1"/>
          </p:nvPr>
        </p:nvSpPr>
        <p:spPr>
          <a:xfrm>
            <a:off x="252846" y="11709213"/>
            <a:ext cx="23539224" cy="1126538"/>
          </a:xfrm>
        </p:spPr>
        <p:txBody>
          <a:bodyPr anchor="b">
            <a:noAutofit/>
          </a:bodyPr>
          <a:lstStyle>
            <a:lvl1pPr algn="l">
              <a:defRPr sz="6400" b="1"/>
            </a:lvl1pPr>
          </a:lstStyle>
          <a:p>
            <a:r>
              <a:rPr lang="en-US" dirty="0"/>
              <a:t>This is for your images.</a:t>
            </a:r>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16" name="Marcador de texto 19"/>
          <p:cNvSpPr>
            <a:spLocks noGrp="1"/>
          </p:cNvSpPr>
          <p:nvPr>
            <p:ph type="body" sz="quarter" idx="17" hasCustomPrompt="1"/>
          </p:nvPr>
        </p:nvSpPr>
        <p:spPr>
          <a:xfrm>
            <a:off x="367645" y="12979258"/>
            <a:ext cx="550750" cy="518360"/>
          </a:xfrm>
        </p:spPr>
        <p:txBody>
          <a:bodyPr anchor="ctr">
            <a:noAutofit/>
          </a:bodyPr>
          <a:lstStyle>
            <a:lvl1pPr marL="0" indent="0" algn="ctr">
              <a:buNone/>
              <a:defRPr sz="1334" b="0" i="1" baseline="0">
                <a:solidFill>
                  <a:srgbClr val="5B5B5B"/>
                </a:solidFill>
              </a:defRPr>
            </a:lvl1pPr>
          </a:lstStyle>
          <a:p>
            <a:pPr lvl="0"/>
            <a:r>
              <a:rPr lang="en-US" dirty="0"/>
              <a:t> </a:t>
            </a:r>
          </a:p>
        </p:txBody>
      </p:sp>
    </p:spTree>
    <p:extLst>
      <p:ext uri="{BB962C8B-B14F-4D97-AF65-F5344CB8AC3E}">
        <p14:creationId xmlns:p14="http://schemas.microsoft.com/office/powerpoint/2010/main" val="203292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with Caption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24384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99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Images with Caption 3">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12192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
        <p:nvSpPr>
          <p:cNvPr id="2" name="Título 1"/>
          <p:cNvSpPr>
            <a:spLocks noGrp="1"/>
          </p:cNvSpPr>
          <p:nvPr>
            <p:ph type="title" hasCustomPrompt="1"/>
          </p:nvPr>
        </p:nvSpPr>
        <p:spPr>
          <a:xfrm>
            <a:off x="1219203" y="10631378"/>
            <a:ext cx="21945602" cy="1522128"/>
          </a:xfrm>
        </p:spPr>
        <p:txBody>
          <a:bodyPr anchor="b">
            <a:noAutofit/>
          </a:bodyPr>
          <a:lstStyle>
            <a:lvl1pPr algn="l">
              <a:defRPr sz="8534" b="1"/>
            </a:lvl1pPr>
          </a:lstStyle>
          <a:p>
            <a:r>
              <a:rPr lang="en-US" dirty="0"/>
              <a:t>This is for your images.</a:t>
            </a:r>
          </a:p>
        </p:txBody>
      </p:sp>
      <p:sp>
        <p:nvSpPr>
          <p:cNvPr id="4" name="Marcador de texto 3"/>
          <p:cNvSpPr>
            <a:spLocks noGrp="1"/>
          </p:cNvSpPr>
          <p:nvPr>
            <p:ph type="body" sz="half" idx="2" hasCustomPrompt="1"/>
          </p:nvPr>
        </p:nvSpPr>
        <p:spPr>
          <a:xfrm>
            <a:off x="1219200" y="12308237"/>
            <a:ext cx="21945600" cy="807230"/>
          </a:xfrm>
        </p:spPr>
        <p:txBody>
          <a:bodyPr anchor="b">
            <a:noAutofit/>
          </a:bodyPr>
          <a:lstStyle>
            <a:lvl1pPr marL="0" indent="0">
              <a:buNone/>
              <a:defRPr sz="2934" b="0" baseline="0">
                <a:solidFill>
                  <a:schemeClr val="tx1">
                    <a:lumMod val="50000"/>
                    <a:lumOff val="50000"/>
                  </a:schemeClr>
                </a:solidFill>
              </a:defRPr>
            </a:lvl1pPr>
            <a:lvl2pPr marL="1219170" indent="0">
              <a:buNone/>
              <a:defRPr sz="3200"/>
            </a:lvl2pPr>
            <a:lvl3pPr marL="2438340" indent="0">
              <a:buNone/>
              <a:defRPr sz="2666"/>
            </a:lvl3pPr>
            <a:lvl4pPr marL="3657508" indent="0">
              <a:buNone/>
              <a:defRPr sz="2400"/>
            </a:lvl4pPr>
            <a:lvl5pPr marL="4876678" indent="0">
              <a:buNone/>
              <a:defRPr sz="2400"/>
            </a:lvl5pPr>
            <a:lvl6pPr marL="6095848" indent="0">
              <a:buNone/>
              <a:defRPr sz="2400"/>
            </a:lvl6pPr>
            <a:lvl7pPr marL="7315018" indent="0">
              <a:buNone/>
              <a:defRPr sz="2400"/>
            </a:lvl7pPr>
            <a:lvl8pPr marL="8534186" indent="0">
              <a:buNone/>
              <a:defRPr sz="2400"/>
            </a:lvl8pPr>
            <a:lvl9pPr marL="9753356" indent="0">
              <a:buNone/>
              <a:defRPr sz="2400"/>
            </a:lvl9pPr>
          </a:lstStyle>
          <a:p>
            <a:pPr lvl="0"/>
            <a:r>
              <a:rPr lang="en-US" noProof="0" dirty="0"/>
              <a:t>Credit: Remember that behind every image, there’s a photographer. Let’s thank her with a credit or a link.</a:t>
            </a:r>
          </a:p>
        </p:txBody>
      </p:sp>
      <p:cxnSp>
        <p:nvCxnSpPr>
          <p:cNvPr id="9" name="Conector recto 8"/>
          <p:cNvCxnSpPr/>
          <p:nvPr/>
        </p:nvCxnSpPr>
        <p:spPr>
          <a:xfrm>
            <a:off x="1219204" y="12352976"/>
            <a:ext cx="2388472" cy="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Marcador de posición de imagen 2"/>
          <p:cNvSpPr>
            <a:spLocks noGrp="1"/>
          </p:cNvSpPr>
          <p:nvPr>
            <p:ph type="pic" idx="13" hasCustomPrompt="1"/>
          </p:nvPr>
        </p:nvSpPr>
        <p:spPr>
          <a:xfrm>
            <a:off x="12192000" y="0"/>
            <a:ext cx="12192000" cy="10353792"/>
          </a:xfrm>
        </p:spPr>
        <p:txBody>
          <a:bodyPr>
            <a:normAutofit/>
          </a:bodyPr>
          <a:lstStyle>
            <a:lvl1pPr marL="0" indent="0" algn="ctr">
              <a:buNone/>
              <a:defRPr sz="5334" baseline="0">
                <a:solidFill>
                  <a:schemeClr val="tx2"/>
                </a:solidFill>
              </a:defRPr>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Tree>
    <p:extLst>
      <p:ext uri="{BB962C8B-B14F-4D97-AF65-F5344CB8AC3E}">
        <p14:creationId xmlns:p14="http://schemas.microsoft.com/office/powerpoint/2010/main" val="192323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Screen Image">
    <p:spTree>
      <p:nvGrpSpPr>
        <p:cNvPr id="1" name=""/>
        <p:cNvGrpSpPr/>
        <p:nvPr/>
      </p:nvGrpSpPr>
      <p:grpSpPr>
        <a:xfrm>
          <a:off x="0" y="0"/>
          <a:ext cx="0" cy="0"/>
          <a:chOff x="0" y="0"/>
          <a:chExt cx="0" cy="0"/>
        </a:xfrm>
      </p:grpSpPr>
      <p:sp>
        <p:nvSpPr>
          <p:cNvPr id="8" name="Rectángulo 7"/>
          <p:cNvSpPr/>
          <p:nvPr/>
        </p:nvSpPr>
        <p:spPr>
          <a:xfrm>
            <a:off x="662639" y="2429813"/>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11" name="Rectángulo 10"/>
          <p:cNvSpPr/>
          <p:nvPr/>
        </p:nvSpPr>
        <p:spPr>
          <a:xfrm>
            <a:off x="662639" y="12701595"/>
            <a:ext cx="22860862" cy="773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40" tIns="121920" rIns="243840" bIns="121920" numCol="1" spcCol="0" rtlCol="0" fromWordArt="0" anchor="ctr" anchorCtr="0" forceAA="0" compatLnSpc="1">
            <a:prstTxWarp prst="textNoShape">
              <a:avLst/>
            </a:prstTxWarp>
            <a:noAutofit/>
          </a:bodyPr>
          <a:lstStyle/>
          <a:p>
            <a:pPr algn="ctr"/>
            <a:endParaRPr lang="en-US" sz="4800"/>
          </a:p>
        </p:txBody>
      </p:sp>
      <p:sp>
        <p:nvSpPr>
          <p:cNvPr id="3" name="Marcador de posición de imagen 2"/>
          <p:cNvSpPr>
            <a:spLocks noGrp="1"/>
          </p:cNvSpPr>
          <p:nvPr>
            <p:ph type="pic" idx="1" hasCustomPrompt="1"/>
          </p:nvPr>
        </p:nvSpPr>
        <p:spPr>
          <a:xfrm>
            <a:off x="0" y="0"/>
            <a:ext cx="24384000" cy="13716000"/>
          </a:xfrm>
        </p:spPr>
        <p:txBody>
          <a:bodyPr>
            <a:normAutofit/>
          </a:bodyPr>
          <a:lstStyle>
            <a:lvl1pPr marL="0" indent="0" algn="ctr">
              <a:buNone/>
              <a:defRPr sz="5334" baseline="0"/>
            </a:lvl1pPr>
            <a:lvl2pPr marL="1219170" indent="0">
              <a:buNone/>
              <a:defRPr sz="7466"/>
            </a:lvl2pPr>
            <a:lvl3pPr marL="2438340" indent="0">
              <a:buNone/>
              <a:defRPr sz="6400"/>
            </a:lvl3pPr>
            <a:lvl4pPr marL="3657508" indent="0">
              <a:buNone/>
              <a:defRPr sz="5334"/>
            </a:lvl4pPr>
            <a:lvl5pPr marL="4876678" indent="0">
              <a:buNone/>
              <a:defRPr sz="5334"/>
            </a:lvl5pPr>
            <a:lvl6pPr marL="6095848" indent="0">
              <a:buNone/>
              <a:defRPr sz="5334"/>
            </a:lvl6pPr>
            <a:lvl7pPr marL="7315018" indent="0">
              <a:buNone/>
              <a:defRPr sz="5334"/>
            </a:lvl7pPr>
            <a:lvl8pPr marL="8534186" indent="0">
              <a:buNone/>
              <a:defRPr sz="5334"/>
            </a:lvl8pPr>
            <a:lvl9pPr marL="9753356" indent="0">
              <a:buNone/>
              <a:defRPr sz="5334"/>
            </a:lvl9pPr>
          </a:lstStyle>
          <a:p>
            <a:r>
              <a:rPr lang="en-US" dirty="0"/>
              <a:t>Click the icon below to add an image of your choice.</a:t>
            </a:r>
          </a:p>
        </p:txBody>
      </p:sp>
      <p:sp>
        <p:nvSpPr>
          <p:cNvPr id="5" name="Marcador de fecha 4"/>
          <p:cNvSpPr>
            <a:spLocks noGrp="1"/>
          </p:cNvSpPr>
          <p:nvPr>
            <p:ph type="dt" sz="half" idx="10"/>
          </p:nvPr>
        </p:nvSpPr>
        <p:spPr/>
        <p:txBody>
          <a:bodyPr/>
          <a:lstStyle/>
          <a:p>
            <a:fld id="{CB3A64B5-0EBF-4FDB-9081-6F460CBDB670}" type="datetimeFigureOut">
              <a:rPr lang="en-US" smtClean="0"/>
              <a:t>4/19/2019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16EA244-3068-4C8A-AA8A-D8A7BC664878}" type="slidenum">
              <a:rPr lang="en-US" smtClean="0"/>
              <a:t>‹#›</a:t>
            </a:fld>
            <a:endParaRPr lang="en-US"/>
          </a:p>
        </p:txBody>
      </p:sp>
    </p:spTree>
    <p:extLst>
      <p:ext uri="{BB962C8B-B14F-4D97-AF65-F5344CB8AC3E}">
        <p14:creationId xmlns:p14="http://schemas.microsoft.com/office/powerpoint/2010/main" val="176922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redits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9200" y="5137911"/>
            <a:ext cx="21945600" cy="1655182"/>
          </a:xfrm>
        </p:spPr>
        <p:txBody>
          <a:bodyPr/>
          <a:lstStyle/>
          <a:p>
            <a:r>
              <a:rPr lang="en-US" noProof="0" dirty="0"/>
              <a:t>Credits</a:t>
            </a:r>
            <a:endParaRPr lang="en-US" dirty="0"/>
          </a:p>
        </p:txBody>
      </p:sp>
      <p:sp>
        <p:nvSpPr>
          <p:cNvPr id="4" name="Marcador de fecha 3"/>
          <p:cNvSpPr>
            <a:spLocks noGrp="1"/>
          </p:cNvSpPr>
          <p:nvPr>
            <p:ph type="dt" sz="half" idx="10"/>
          </p:nvPr>
        </p:nvSpPr>
        <p:spPr/>
        <p:txBody>
          <a:bodyPr/>
          <a:lstStyle/>
          <a:p>
            <a:fld id="{CB3A64B5-0EBF-4FDB-9081-6F460CBDB670}" type="datetimeFigureOut">
              <a:rPr lang="en-US" smtClean="0"/>
              <a:t>4/19/2019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16EA244-3068-4C8A-AA8A-D8A7BC664878}" type="slidenum">
              <a:rPr lang="en-US" smtClean="0"/>
              <a:t>‹#›</a:t>
            </a:fld>
            <a:endParaRPr lang="en-US"/>
          </a:p>
        </p:txBody>
      </p:sp>
      <p:cxnSp>
        <p:nvCxnSpPr>
          <p:cNvPr id="14" name="Conector recto 13"/>
          <p:cNvCxnSpPr/>
          <p:nvPr/>
        </p:nvCxnSpPr>
        <p:spPr>
          <a:xfrm>
            <a:off x="3681161" y="6919578"/>
            <a:ext cx="20702842" cy="0"/>
          </a:xfrm>
          <a:prstGeom prst="line">
            <a:avLst/>
          </a:prstGeom>
          <a:ln w="57150" cmpd="sng">
            <a:solidFill>
              <a:srgbClr val="121212"/>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7"/>
          <p:cNvSpPr>
            <a:spLocks noGrp="1"/>
          </p:cNvSpPr>
          <p:nvPr>
            <p:ph type="body" sz="quarter" idx="14" hasCustomPrompt="1"/>
          </p:nvPr>
        </p:nvSpPr>
        <p:spPr>
          <a:xfrm>
            <a:off x="3681162" y="7116365"/>
            <a:ext cx="19483640" cy="5287210"/>
          </a:xfrm>
        </p:spPr>
        <p:txBody>
          <a:bodyPr anchor="t">
            <a:normAutofit/>
          </a:bodyPr>
          <a:lstStyle>
            <a:lvl1pPr marL="0" indent="0" algn="l">
              <a:buNone/>
              <a:defRPr sz="4266">
                <a:solidFill>
                  <a:schemeClr val="tx2"/>
                </a:solidFill>
              </a:defRPr>
            </a:lvl1pPr>
          </a:lstStyle>
          <a:p>
            <a:pPr lvl="0"/>
            <a:r>
              <a:rPr lang="en-US" dirty="0"/>
              <a:t>Author 1, Author 2, Author 3, Author 4, etc.</a:t>
            </a:r>
          </a:p>
        </p:txBody>
      </p:sp>
    </p:spTree>
    <p:extLst>
      <p:ext uri="{BB962C8B-B14F-4D97-AF65-F5344CB8AC3E}">
        <p14:creationId xmlns:p14="http://schemas.microsoft.com/office/powerpoint/2010/main" val="256024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19200" y="549278"/>
            <a:ext cx="21945600" cy="1510944"/>
          </a:xfrm>
          <a:prstGeom prst="rect">
            <a:avLst/>
          </a:prstGeom>
        </p:spPr>
        <p:txBody>
          <a:bodyPr vert="horz" lIns="91440" tIns="45720" rIns="91440" bIns="45720" rtlCol="0" anchor="ctr">
            <a:noAutofit/>
          </a:bodyPr>
          <a:lstStyle/>
          <a:p>
            <a:r>
              <a:rPr lang="en-US" noProof="0" dirty="0"/>
              <a:t>Treat it like a title: Less than 5 words</a:t>
            </a:r>
          </a:p>
        </p:txBody>
      </p:sp>
      <p:sp>
        <p:nvSpPr>
          <p:cNvPr id="3" name="Marcador de texto 2"/>
          <p:cNvSpPr>
            <a:spLocks noGrp="1"/>
          </p:cNvSpPr>
          <p:nvPr>
            <p:ph type="body" idx="1"/>
          </p:nvPr>
        </p:nvSpPr>
        <p:spPr>
          <a:xfrm>
            <a:off x="1219200" y="2342447"/>
            <a:ext cx="21945600" cy="10709290"/>
          </a:xfrm>
          <a:prstGeom prst="rect">
            <a:avLst/>
          </a:prstGeom>
        </p:spPr>
        <p:txBody>
          <a:bodyPr vert="horz" lIns="91440" tIns="45720" rIns="91440" bIns="45720" rtlCol="0">
            <a:normAutofit/>
          </a:body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4" name="Marcador de fecha 3"/>
          <p:cNvSpPr>
            <a:spLocks noGrp="1"/>
          </p:cNvSpPr>
          <p:nvPr>
            <p:ph type="dt" sz="half" idx="2"/>
          </p:nvPr>
        </p:nvSpPr>
        <p:spPr>
          <a:xfrm>
            <a:off x="18374369" y="13170982"/>
            <a:ext cx="3054042"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CB3A64B5-0EBF-4FDB-9081-6F460CBDB670}" type="datetimeFigureOut">
              <a:rPr lang="en-US" smtClean="0"/>
              <a:t>4/19/2019</a:t>
            </a:fld>
            <a:endParaRPr lang="en-US"/>
          </a:p>
        </p:txBody>
      </p:sp>
      <p:sp>
        <p:nvSpPr>
          <p:cNvPr id="5" name="Marcador de pie de página 4"/>
          <p:cNvSpPr>
            <a:spLocks noGrp="1"/>
          </p:cNvSpPr>
          <p:nvPr>
            <p:ph type="ftr" sz="quarter" idx="3"/>
          </p:nvPr>
        </p:nvSpPr>
        <p:spPr>
          <a:xfrm>
            <a:off x="1219200" y="13170982"/>
            <a:ext cx="17155168" cy="391216"/>
          </a:xfrm>
          <a:prstGeom prst="rect">
            <a:avLst/>
          </a:prstGeom>
        </p:spPr>
        <p:txBody>
          <a:bodyPr vert="horz" lIns="91440" tIns="45720" rIns="91440" bIns="45720" rtlCol="0" anchor="ctr"/>
          <a:lstStyle>
            <a:lvl1pPr algn="l">
              <a:defRPr sz="2666">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21539200" y="13170982"/>
            <a:ext cx="1625600" cy="391216"/>
          </a:xfrm>
          <a:prstGeom prst="rect">
            <a:avLst/>
          </a:prstGeom>
        </p:spPr>
        <p:txBody>
          <a:bodyPr vert="horz" lIns="91440" tIns="45720" rIns="91440" bIns="45720" rtlCol="0" anchor="ctr"/>
          <a:lstStyle>
            <a:lvl1pPr algn="r">
              <a:defRPr sz="2134">
                <a:solidFill>
                  <a:schemeClr val="tx1">
                    <a:tint val="75000"/>
                  </a:schemeClr>
                </a:solidFill>
              </a:defRPr>
            </a:lvl1pPr>
          </a:lstStyle>
          <a:p>
            <a:fld id="{F16EA244-3068-4C8A-AA8A-D8A7BC664878}" type="slidenum">
              <a:rPr lang="en-US" smtClean="0"/>
              <a:t>‹#›</a:t>
            </a:fld>
            <a:endParaRPr lang="en-US"/>
          </a:p>
        </p:txBody>
      </p:sp>
    </p:spTree>
    <p:extLst>
      <p:ext uri="{BB962C8B-B14F-4D97-AF65-F5344CB8AC3E}">
        <p14:creationId xmlns:p14="http://schemas.microsoft.com/office/powerpoint/2010/main" val="4273074259"/>
      </p:ext>
    </p:extLst>
  </p:cSld>
  <p:clrMap bg1="lt1" tx1="dk1" bg2="lt2" tx2="dk2" accent1="accent1" accent2="accent2" accent3="accent3" accent4="accent4" accent5="accent5" accent6="accent6" hlink="hlink" folHlink="folHlink"/>
  <p:sldLayoutIdLst>
    <p:sldLayoutId id="2147484797" r:id="rId1"/>
    <p:sldLayoutId id="2147484804" r:id="rId2"/>
    <p:sldLayoutId id="2147484810" r:id="rId3"/>
    <p:sldLayoutId id="2147484818" r:id="rId4"/>
    <p:sldLayoutId id="2147484827" r:id="rId5"/>
    <p:sldLayoutId id="2147484829" r:id="rId6"/>
    <p:sldLayoutId id="2147484836" r:id="rId7"/>
    <p:sldLayoutId id="2147484844" r:id="rId8"/>
    <p:sldLayoutId id="2147484871" r:id="rId9"/>
    <p:sldLayoutId id="2147484872" r:id="rId10"/>
  </p:sldLayoutIdLst>
  <p:txStyles>
    <p:titleStyle>
      <a:lvl1pPr algn="l" defTabSz="1219170" rtl="0" eaLnBrk="1" latinLnBrk="0" hangingPunct="1">
        <a:spcBef>
          <a:spcPct val="0"/>
        </a:spcBef>
        <a:buNone/>
        <a:defRPr sz="8534" b="1" kern="1200" baseline="0">
          <a:solidFill>
            <a:schemeClr val="tx1"/>
          </a:solidFill>
          <a:latin typeface="+mj-lt"/>
          <a:ea typeface="+mj-ea"/>
          <a:cs typeface="+mj-cs"/>
        </a:defRPr>
      </a:lvl1pPr>
    </p:titleStyle>
    <p:bodyStyle>
      <a:lvl1pPr marL="914378" indent="-914378" algn="l" defTabSz="1219170" rtl="0" eaLnBrk="1" latinLnBrk="0" hangingPunct="1">
        <a:spcBef>
          <a:spcPct val="20000"/>
        </a:spcBef>
        <a:buFont typeface="Arial"/>
        <a:buChar char="•"/>
        <a:defRPr sz="8534" kern="1200">
          <a:solidFill>
            <a:schemeClr val="tx1"/>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p:bodyStyle>
    <p:otherStyle>
      <a:defPPr>
        <a:defRPr lang="es-ES"/>
      </a:defPPr>
      <a:lvl1pPr marL="0" algn="l" defTabSz="1219170" rtl="0" eaLnBrk="1" latinLnBrk="0" hangingPunct="1">
        <a:defRPr sz="4800" kern="1200">
          <a:solidFill>
            <a:schemeClr val="tx1"/>
          </a:solidFill>
          <a:latin typeface="+mn-lt"/>
          <a:ea typeface="+mn-ea"/>
          <a:cs typeface="+mn-cs"/>
        </a:defRPr>
      </a:lvl1pPr>
      <a:lvl2pPr marL="1219170" algn="l" defTabSz="1219170" rtl="0" eaLnBrk="1" latinLnBrk="0" hangingPunct="1">
        <a:defRPr sz="4800" kern="1200">
          <a:solidFill>
            <a:schemeClr val="tx1"/>
          </a:solidFill>
          <a:latin typeface="+mn-lt"/>
          <a:ea typeface="+mn-ea"/>
          <a:cs typeface="+mn-cs"/>
        </a:defRPr>
      </a:lvl2pPr>
      <a:lvl3pPr marL="2438340" algn="l" defTabSz="1219170" rtl="0" eaLnBrk="1" latinLnBrk="0" hangingPunct="1">
        <a:defRPr sz="4800" kern="1200">
          <a:solidFill>
            <a:schemeClr val="tx1"/>
          </a:solidFill>
          <a:latin typeface="+mn-lt"/>
          <a:ea typeface="+mn-ea"/>
          <a:cs typeface="+mn-cs"/>
        </a:defRPr>
      </a:lvl3pPr>
      <a:lvl4pPr marL="3657508" algn="l" defTabSz="1219170" rtl="0" eaLnBrk="1" latinLnBrk="0" hangingPunct="1">
        <a:defRPr sz="4800" kern="1200">
          <a:solidFill>
            <a:schemeClr val="tx1"/>
          </a:solidFill>
          <a:latin typeface="+mn-lt"/>
          <a:ea typeface="+mn-ea"/>
          <a:cs typeface="+mn-cs"/>
        </a:defRPr>
      </a:lvl4pPr>
      <a:lvl5pPr marL="4876678" algn="l" defTabSz="1219170" rtl="0" eaLnBrk="1" latinLnBrk="0" hangingPunct="1">
        <a:defRPr sz="4800" kern="1200">
          <a:solidFill>
            <a:schemeClr val="tx1"/>
          </a:solidFill>
          <a:latin typeface="+mn-lt"/>
          <a:ea typeface="+mn-ea"/>
          <a:cs typeface="+mn-cs"/>
        </a:defRPr>
      </a:lvl5pPr>
      <a:lvl6pPr marL="6095848" algn="l" defTabSz="1219170" rtl="0" eaLnBrk="1" latinLnBrk="0" hangingPunct="1">
        <a:defRPr sz="4800" kern="1200">
          <a:solidFill>
            <a:schemeClr val="tx1"/>
          </a:solidFill>
          <a:latin typeface="+mn-lt"/>
          <a:ea typeface="+mn-ea"/>
          <a:cs typeface="+mn-cs"/>
        </a:defRPr>
      </a:lvl6pPr>
      <a:lvl7pPr marL="7315018" algn="l" defTabSz="1219170" rtl="0" eaLnBrk="1" latinLnBrk="0" hangingPunct="1">
        <a:defRPr sz="4800" kern="1200">
          <a:solidFill>
            <a:schemeClr val="tx1"/>
          </a:solidFill>
          <a:latin typeface="+mn-lt"/>
          <a:ea typeface="+mn-ea"/>
          <a:cs typeface="+mn-cs"/>
        </a:defRPr>
      </a:lvl7pPr>
      <a:lvl8pPr marL="8534186" algn="l" defTabSz="1219170" rtl="0" eaLnBrk="1" latinLnBrk="0" hangingPunct="1">
        <a:defRPr sz="4800" kern="1200">
          <a:solidFill>
            <a:schemeClr val="tx1"/>
          </a:solidFill>
          <a:latin typeface="+mn-lt"/>
          <a:ea typeface="+mn-ea"/>
          <a:cs typeface="+mn-cs"/>
        </a:defRPr>
      </a:lvl8pPr>
      <a:lvl9pPr marL="9753356" algn="l" defTabSz="1219170"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agriculture.pa.gov/Plants_Land_Water/PlantIndustry/Entomology/spotted_lanternfly/"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descr="An adult spotted lanternfly on a tree.">
            <a:extLst>
              <a:ext uri="{FF2B5EF4-FFF2-40B4-BE49-F238E27FC236}">
                <a16:creationId xmlns:a16="http://schemas.microsoft.com/office/drawing/2014/main" id="{77D6A977-2EB9-4D2B-81F4-8268E2AC2C5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13" name="Decorative" descr="Decorative">
            <a:extLst>
              <a:ext uri="{FF2B5EF4-FFF2-40B4-BE49-F238E27FC236}">
                <a16:creationId xmlns:a16="http://schemas.microsoft.com/office/drawing/2014/main" id="{8A8408EC-F27A-45CE-9063-CE8805BED3BF}"/>
              </a:ext>
            </a:extLst>
          </p:cNvPr>
          <p:cNvSpPr/>
          <p:nvPr/>
        </p:nvSpPr>
        <p:spPr>
          <a:xfrm>
            <a:off x="1104181" y="3305674"/>
            <a:ext cx="9558068" cy="9394326"/>
          </a:xfrm>
          <a:prstGeom prst="rect">
            <a:avLst/>
          </a:prstGeom>
          <a:solidFill>
            <a:srgbClr val="F47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Part 2: Quarantine Zone and the Lifecycle">
            <a:extLst>
              <a:ext uri="{FF2B5EF4-FFF2-40B4-BE49-F238E27FC236}">
                <a16:creationId xmlns:a16="http://schemas.microsoft.com/office/drawing/2014/main" id="{BA75E277-4BD3-475B-8DDC-252A19253C3B}"/>
              </a:ext>
            </a:extLst>
          </p:cNvPr>
          <p:cNvSpPr>
            <a:spLocks noGrp="1"/>
          </p:cNvSpPr>
          <p:nvPr>
            <p:ph type="ctrTitle"/>
          </p:nvPr>
        </p:nvSpPr>
        <p:spPr>
          <a:xfrm>
            <a:off x="1380225" y="3640347"/>
            <a:ext cx="8988725" cy="8712679"/>
          </a:xfrm>
          <a:noFill/>
        </p:spPr>
        <p:txBody>
          <a:bodyPr anchor="ctr"/>
          <a:lstStyle/>
          <a:p>
            <a:pPr>
              <a:spcBef>
                <a:spcPts val="600"/>
              </a:spcBef>
              <a:spcAft>
                <a:spcPts val="1200"/>
              </a:spcAft>
            </a:pPr>
            <a:r>
              <a:rPr lang="en-US" sz="8800" dirty="0">
                <a:solidFill>
                  <a:schemeClr val="bg1"/>
                </a:solidFill>
              </a:rPr>
              <a:t>Spotted Lanternfly Permit Training</a:t>
            </a:r>
            <a:br>
              <a:rPr lang="en-US" sz="8800" dirty="0">
                <a:solidFill>
                  <a:schemeClr val="bg1"/>
                </a:solidFill>
              </a:rPr>
            </a:br>
            <a:r>
              <a:rPr lang="en-US" sz="7200" i="1" dirty="0">
                <a:solidFill>
                  <a:schemeClr val="bg1"/>
                </a:solidFill>
              </a:rPr>
              <a:t>Part 2: Quarantine Zone and the Lifecycle</a:t>
            </a:r>
            <a:endParaRPr lang="en-US" sz="8800" dirty="0">
              <a:solidFill>
                <a:schemeClr val="bg1"/>
              </a:solidFill>
            </a:endParaRPr>
          </a:p>
        </p:txBody>
      </p:sp>
    </p:spTree>
    <p:extLst>
      <p:ext uri="{BB962C8B-B14F-4D97-AF65-F5344CB8AC3E}">
        <p14:creationId xmlns:p14="http://schemas.microsoft.com/office/powerpoint/2010/main" val="150764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descr="Screenshots of the checklist for residents that live in the quaratine area for spotted lanternflies.">
            <a:extLst>
              <a:ext uri="{FF2B5EF4-FFF2-40B4-BE49-F238E27FC236}">
                <a16:creationId xmlns:a16="http://schemas.microsoft.com/office/drawing/2014/main" id="{B4EADC8D-2F60-450D-B8EA-24B8AF8C197A}"/>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1193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ecorative" descr="Decorative">
            <a:extLst>
              <a:ext uri="{FF2B5EF4-FFF2-40B4-BE49-F238E27FC236}">
                <a16:creationId xmlns:a16="http://schemas.microsoft.com/office/drawing/2014/main" id="{A6571D09-1EBD-4F45-8D18-BD9A2F8251D0}"/>
              </a:ext>
            </a:extLst>
          </p:cNvPr>
          <p:cNvCxnSpPr>
            <a:cxnSpLocks/>
          </p:cNvCxnSpPr>
          <p:nvPr/>
        </p:nvCxnSpPr>
        <p:spPr>
          <a:xfrm>
            <a:off x="1219195" y="12350879"/>
            <a:ext cx="2391027"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11" name="For businesses that move items within and out of the quarantine zone">
            <a:extLst>
              <a:ext uri="{FF2B5EF4-FFF2-40B4-BE49-F238E27FC236}">
                <a16:creationId xmlns:a16="http://schemas.microsoft.com/office/drawing/2014/main" id="{6962C663-C22C-43A8-9115-7FFB93143631}"/>
              </a:ext>
            </a:extLst>
          </p:cNvPr>
          <p:cNvSpPr txBox="1">
            <a:spLocks/>
          </p:cNvSpPr>
          <p:nvPr/>
        </p:nvSpPr>
        <p:spPr>
          <a:xfrm>
            <a:off x="1219195" y="11249547"/>
            <a:ext cx="21945602" cy="807230"/>
          </a:xfrm>
          <a:prstGeom prst="rect">
            <a:avLst/>
          </a:prstGeom>
        </p:spPr>
        <p:txBody>
          <a:bodyPr vert="horz" lIns="91440" tIns="45720" rIns="91440" bIns="45720" rtlCol="0" anchor="b">
            <a:noAutofit/>
          </a:bodyPr>
          <a:lstStyle>
            <a:lvl1pPr algn="l" defTabSz="1219170" rtl="0" eaLnBrk="1" latinLnBrk="0" hangingPunct="1">
              <a:spcBef>
                <a:spcPct val="0"/>
              </a:spcBef>
              <a:buNone/>
              <a:defRPr sz="8534" b="1" kern="1200" baseline="0">
                <a:solidFill>
                  <a:schemeClr val="tx1"/>
                </a:solidFill>
                <a:latin typeface="+mj-lt"/>
                <a:ea typeface="+mj-ea"/>
                <a:cs typeface="+mj-cs"/>
              </a:defRPr>
            </a:lvl1pPr>
          </a:lstStyle>
          <a:p>
            <a:r>
              <a:rPr lang="en-US" sz="4800" dirty="0"/>
              <a:t>For businesses that move items within and out of the quarantine zone</a:t>
            </a:r>
          </a:p>
        </p:txBody>
      </p:sp>
      <p:sp>
        <p:nvSpPr>
          <p:cNvPr id="10" name="Spotted Lanternfly Permits">
            <a:extLst>
              <a:ext uri="{FF2B5EF4-FFF2-40B4-BE49-F238E27FC236}">
                <a16:creationId xmlns:a16="http://schemas.microsoft.com/office/drawing/2014/main" id="{F8AFA0BB-FF60-4174-A974-A737711D99F5}"/>
              </a:ext>
            </a:extLst>
          </p:cNvPr>
          <p:cNvSpPr>
            <a:spLocks noGrp="1"/>
          </p:cNvSpPr>
          <p:nvPr>
            <p:ph type="title"/>
          </p:nvPr>
        </p:nvSpPr>
        <p:spPr>
          <a:xfrm>
            <a:off x="1219203" y="9788346"/>
            <a:ext cx="21945602" cy="1522128"/>
          </a:xfrm>
        </p:spPr>
        <p:txBody>
          <a:bodyPr/>
          <a:lstStyle/>
          <a:p>
            <a:r>
              <a:rPr lang="en-US" sz="7000" dirty="0"/>
              <a:t>Spotted Lanternfly Permits</a:t>
            </a:r>
          </a:p>
        </p:txBody>
      </p:sp>
      <p:pic>
        <p:nvPicPr>
          <p:cNvPr id="23" name="Picture 22" descr="Different types of Spotted Lanternfly permits.">
            <a:extLst>
              <a:ext uri="{FF2B5EF4-FFF2-40B4-BE49-F238E27FC236}">
                <a16:creationId xmlns:a16="http://schemas.microsoft.com/office/drawing/2014/main" id="{0D726478-59E4-48A6-973E-8959B9D46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4000" cy="10040112"/>
          </a:xfrm>
          <a:prstGeom prst="rect">
            <a:avLst/>
          </a:prstGeom>
        </p:spPr>
      </p:pic>
    </p:spTree>
    <p:extLst>
      <p:ext uri="{BB962C8B-B14F-4D97-AF65-F5344CB8AC3E}">
        <p14:creationId xmlns:p14="http://schemas.microsoft.com/office/powerpoint/2010/main" val="81123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Text">
            <a:extLst>
              <a:ext uri="{FF2B5EF4-FFF2-40B4-BE49-F238E27FC236}">
                <a16:creationId xmlns:a16="http://schemas.microsoft.com/office/drawing/2014/main" id="{581B7096-B2B1-4CF5-89C1-93C2A34B2A4E}"/>
              </a:ext>
            </a:extLst>
          </p:cNvPr>
          <p:cNvSpPr>
            <a:spLocks noGrp="1"/>
          </p:cNvSpPr>
          <p:nvPr>
            <p:ph type="body" sz="quarter" idx="14"/>
          </p:nvPr>
        </p:nvSpPr>
        <p:spPr/>
        <p:txBody>
          <a:bodyPr>
            <a:normAutofit/>
          </a:bodyPr>
          <a:lstStyle/>
          <a:p>
            <a:r>
              <a:rPr lang="en-US" sz="2000" dirty="0"/>
              <a:t>Unless otherwise noted, all images are courtesy of Penn State.</a:t>
            </a:r>
          </a:p>
          <a:p>
            <a:r>
              <a:rPr lang="en-US" sz="2000" dirty="0"/>
              <a:t>3, 9. Keri Griffin / Penn State</a:t>
            </a:r>
          </a:p>
          <a:p>
            <a:r>
              <a:rPr lang="en-US" sz="2000" dirty="0"/>
              <a:t>7. " 20180830-APHIS-LSC-1594" by United States Department of Agriculture / </a:t>
            </a:r>
            <a:r>
              <a:rPr lang="en-US" sz="2000" dirty="0" err="1"/>
              <a:t>usdagov</a:t>
            </a:r>
            <a:r>
              <a:rPr lang="en-US" sz="2000" dirty="0"/>
              <a:t> on flickr.com has been modified (cropped) and is in the public domain</a:t>
            </a:r>
          </a:p>
          <a:p>
            <a:r>
              <a:rPr lang="en-US" sz="2000" dirty="0"/>
              <a:t>11.1. Keri Griffin / Penn State</a:t>
            </a:r>
          </a:p>
          <a:p>
            <a:r>
              <a:rPr lang="en-US" sz="2000" dirty="0"/>
              <a:t>11.2. </a:t>
            </a:r>
            <a:r>
              <a:rPr lang="en-US" sz="2000" dirty="0" err="1"/>
              <a:t>Yastremska</a:t>
            </a:r>
            <a:r>
              <a:rPr lang="en-US" sz="2000" dirty="0"/>
              <a:t> / bigstockphoto.com has been edited by Keri Griffin / Penn State</a:t>
            </a:r>
          </a:p>
        </p:txBody>
      </p:sp>
      <p:cxnSp>
        <p:nvCxnSpPr>
          <p:cNvPr id="8" name="Decorative" descr="Decorative">
            <a:extLst>
              <a:ext uri="{FF2B5EF4-FFF2-40B4-BE49-F238E27FC236}">
                <a16:creationId xmlns:a16="http://schemas.microsoft.com/office/drawing/2014/main" id="{9C82469A-F38A-4F25-A4A7-7FEE2B3EF668}"/>
              </a:ext>
            </a:extLst>
          </p:cNvPr>
          <p:cNvCxnSpPr>
            <a:cxnSpLocks/>
          </p:cNvCxnSpPr>
          <p:nvPr/>
        </p:nvCxnSpPr>
        <p:spPr>
          <a:xfrm>
            <a:off x="3681162" y="6920548"/>
            <a:ext cx="20702838"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5" name="Image Credits">
            <a:extLst>
              <a:ext uri="{FF2B5EF4-FFF2-40B4-BE49-F238E27FC236}">
                <a16:creationId xmlns:a16="http://schemas.microsoft.com/office/drawing/2014/main" id="{12E5BCDA-B793-4A06-A90A-4DCC077D5452}"/>
              </a:ext>
            </a:extLst>
          </p:cNvPr>
          <p:cNvSpPr>
            <a:spLocks noGrp="1"/>
          </p:cNvSpPr>
          <p:nvPr>
            <p:ph type="title"/>
          </p:nvPr>
        </p:nvSpPr>
        <p:spPr/>
        <p:txBody>
          <a:bodyPr/>
          <a:lstStyle/>
          <a:p>
            <a:r>
              <a:rPr lang="en-US" dirty="0"/>
              <a:t>Image Credits</a:t>
            </a:r>
          </a:p>
        </p:txBody>
      </p:sp>
    </p:spTree>
    <p:extLst>
      <p:ext uri="{BB962C8B-B14F-4D97-AF65-F5344CB8AC3E}">
        <p14:creationId xmlns:p14="http://schemas.microsoft.com/office/powerpoint/2010/main" val="425238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descr="Decorative">
            <a:extLst>
              <a:ext uri="{FF2B5EF4-FFF2-40B4-BE49-F238E27FC236}">
                <a16:creationId xmlns:a16="http://schemas.microsoft.com/office/drawing/2014/main" id="{6599C553-C8BC-4981-9DEC-1CB5D5E11019}"/>
              </a:ext>
            </a:extLst>
          </p:cNvPr>
          <p:cNvSpPr/>
          <p:nvPr/>
        </p:nvSpPr>
        <p:spPr>
          <a:xfrm>
            <a:off x="15420975" y="0"/>
            <a:ext cx="8963025" cy="13716000"/>
          </a:xfrm>
          <a:prstGeom prst="rect">
            <a:avLst/>
          </a:prstGeom>
          <a:solidFill>
            <a:srgbClr val="F47D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3" name="Decorative" descr="Decorative">
            <a:extLst>
              <a:ext uri="{FF2B5EF4-FFF2-40B4-BE49-F238E27FC236}">
                <a16:creationId xmlns:a16="http://schemas.microsoft.com/office/drawing/2014/main" id="{4070AF35-5BA4-4F1A-B11F-099174B340DD}"/>
              </a:ext>
            </a:extLst>
          </p:cNvPr>
          <p:cNvCxnSpPr/>
          <p:nvPr/>
        </p:nvCxnSpPr>
        <p:spPr>
          <a:xfrm>
            <a:off x="15420975" y="2110154"/>
            <a:ext cx="8963025"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Slide Text 4">
            <a:extLst>
              <a:ext uri="{FF2B5EF4-FFF2-40B4-BE49-F238E27FC236}">
                <a16:creationId xmlns:a16="http://schemas.microsoft.com/office/drawing/2014/main" id="{B7F1E2B0-9970-47C2-A436-761E94DB470C}"/>
              </a:ext>
            </a:extLst>
          </p:cNvPr>
          <p:cNvSpPr>
            <a:spLocks noGrp="1"/>
          </p:cNvSpPr>
          <p:nvPr>
            <p:ph type="body" sz="quarter" idx="17"/>
          </p:nvPr>
        </p:nvSpPr>
        <p:spPr/>
        <p:txBody>
          <a:bodyPr/>
          <a:lstStyle/>
          <a:p>
            <a:pPr marL="914400" indent="-914400">
              <a:buClr>
                <a:srgbClr val="F47D00"/>
              </a:buClr>
              <a:buFont typeface="Wingdings" panose="05000000000000000000" pitchFamily="2" charset="2"/>
              <a:buChar char="§"/>
            </a:pPr>
            <a:r>
              <a:rPr lang="en-US" dirty="0"/>
              <a:t>Give science and technology time to advance</a:t>
            </a:r>
          </a:p>
        </p:txBody>
      </p:sp>
      <p:sp>
        <p:nvSpPr>
          <p:cNvPr id="8" name="Slide Text 3">
            <a:extLst>
              <a:ext uri="{FF2B5EF4-FFF2-40B4-BE49-F238E27FC236}">
                <a16:creationId xmlns:a16="http://schemas.microsoft.com/office/drawing/2014/main" id="{DA5C0A64-64B7-44B3-A7DE-61B9EA69924C}"/>
              </a:ext>
            </a:extLst>
          </p:cNvPr>
          <p:cNvSpPr>
            <a:spLocks noGrp="1"/>
          </p:cNvSpPr>
          <p:nvPr>
            <p:ph type="body" sz="quarter" idx="16"/>
          </p:nvPr>
        </p:nvSpPr>
        <p:spPr/>
        <p:txBody>
          <a:bodyPr/>
          <a:lstStyle/>
          <a:p>
            <a:pPr marL="914400" indent="-914400">
              <a:buClr>
                <a:srgbClr val="F47D00"/>
              </a:buClr>
              <a:buFont typeface="Wingdings" panose="05000000000000000000" pitchFamily="2" charset="2"/>
              <a:buChar char="§"/>
            </a:pPr>
            <a:r>
              <a:rPr lang="en-US" dirty="0"/>
              <a:t>Assure trading partners</a:t>
            </a:r>
          </a:p>
        </p:txBody>
      </p:sp>
      <p:sp>
        <p:nvSpPr>
          <p:cNvPr id="7" name="Slide Text 2">
            <a:extLst>
              <a:ext uri="{FF2B5EF4-FFF2-40B4-BE49-F238E27FC236}">
                <a16:creationId xmlns:a16="http://schemas.microsoft.com/office/drawing/2014/main" id="{7E7282D5-8F6F-4110-9017-AD401BB12289}"/>
              </a:ext>
            </a:extLst>
          </p:cNvPr>
          <p:cNvSpPr>
            <a:spLocks noGrp="1"/>
          </p:cNvSpPr>
          <p:nvPr>
            <p:ph type="body" sz="quarter" idx="15"/>
          </p:nvPr>
        </p:nvSpPr>
        <p:spPr/>
        <p:txBody>
          <a:bodyPr/>
          <a:lstStyle/>
          <a:p>
            <a:pPr marL="914400" indent="-914400">
              <a:buClr>
                <a:srgbClr val="F47D00"/>
              </a:buClr>
              <a:buFont typeface="Wingdings" panose="05000000000000000000" pitchFamily="2" charset="2"/>
              <a:buChar char="§"/>
            </a:pPr>
            <a:r>
              <a:rPr lang="en-US" dirty="0"/>
              <a:t>Slow the spread of spotted lanternfly</a:t>
            </a:r>
          </a:p>
        </p:txBody>
      </p:sp>
      <p:sp>
        <p:nvSpPr>
          <p:cNvPr id="6" name="Slide Text 1">
            <a:extLst>
              <a:ext uri="{FF2B5EF4-FFF2-40B4-BE49-F238E27FC236}">
                <a16:creationId xmlns:a16="http://schemas.microsoft.com/office/drawing/2014/main" id="{F67E391A-EF07-4221-89C7-6FDB1F57645A}"/>
              </a:ext>
            </a:extLst>
          </p:cNvPr>
          <p:cNvSpPr>
            <a:spLocks noGrp="1"/>
          </p:cNvSpPr>
          <p:nvPr>
            <p:ph type="body" sz="quarter" idx="14"/>
          </p:nvPr>
        </p:nvSpPr>
        <p:spPr/>
        <p:txBody>
          <a:bodyPr/>
          <a:lstStyle/>
          <a:p>
            <a:pPr marL="914400" indent="-914400">
              <a:buClr>
                <a:srgbClr val="F47D00"/>
              </a:buClr>
              <a:buFont typeface="Wingdings" panose="05000000000000000000" pitchFamily="2" charset="2"/>
              <a:buChar char="§"/>
            </a:pPr>
            <a:r>
              <a:rPr lang="en-US" dirty="0"/>
              <a:t>Safeguard Pennsylvania</a:t>
            </a:r>
          </a:p>
        </p:txBody>
      </p:sp>
      <p:sp>
        <p:nvSpPr>
          <p:cNvPr id="4" name="PDA Spotted Lanternfly Quaratine">
            <a:extLst>
              <a:ext uri="{FF2B5EF4-FFF2-40B4-BE49-F238E27FC236}">
                <a16:creationId xmlns:a16="http://schemas.microsoft.com/office/drawing/2014/main" id="{C61D6877-01DF-4EDE-A119-F8899E82FAEC}"/>
              </a:ext>
            </a:extLst>
          </p:cNvPr>
          <p:cNvSpPr>
            <a:spLocks noGrp="1"/>
          </p:cNvSpPr>
          <p:nvPr>
            <p:ph type="title"/>
          </p:nvPr>
        </p:nvSpPr>
        <p:spPr/>
        <p:txBody>
          <a:bodyPr/>
          <a:lstStyle/>
          <a:p>
            <a:r>
              <a:rPr lang="en-US" sz="6300" dirty="0"/>
              <a:t>PDA Spotted Lanternfly Quarantine</a:t>
            </a:r>
          </a:p>
        </p:txBody>
      </p:sp>
    </p:spTree>
    <p:extLst>
      <p:ext uri="{BB962C8B-B14F-4D97-AF65-F5344CB8AC3E}">
        <p14:creationId xmlns:p14="http://schemas.microsoft.com/office/powerpoint/2010/main" val="192331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Decorative" descr="Decorative">
            <a:extLst>
              <a:ext uri="{FF2B5EF4-FFF2-40B4-BE49-F238E27FC236}">
                <a16:creationId xmlns:a16="http://schemas.microsoft.com/office/drawing/2014/main" id="{9ED1FDF4-BDAA-4421-BA01-CDB467B6483C}"/>
              </a:ext>
            </a:extLst>
          </p:cNvPr>
          <p:cNvCxnSpPr>
            <a:cxnSpLocks/>
          </p:cNvCxnSpPr>
          <p:nvPr/>
        </p:nvCxnSpPr>
        <p:spPr>
          <a:xfrm>
            <a:off x="1219195" y="12350879"/>
            <a:ext cx="2391027" cy="0"/>
          </a:xfrm>
          <a:prstGeom prst="line">
            <a:avLst/>
          </a:prstGeom>
          <a:ln w="57150" cmpd="sng">
            <a:solidFill>
              <a:srgbClr val="F47D00"/>
            </a:solidFill>
          </a:ln>
          <a:effectLst/>
        </p:spPr>
        <p:style>
          <a:lnRef idx="2">
            <a:schemeClr val="accent1"/>
          </a:lnRef>
          <a:fillRef idx="0">
            <a:schemeClr val="accent1"/>
          </a:fillRef>
          <a:effectRef idx="1">
            <a:schemeClr val="accent1"/>
          </a:effectRef>
          <a:fontRef idx="minor">
            <a:schemeClr val="tx1"/>
          </a:fontRef>
        </p:style>
      </p:cxnSp>
      <p:sp>
        <p:nvSpPr>
          <p:cNvPr id="11" name="To see latest quarantine area, visit the PDA spotted lanternfly website">
            <a:extLst>
              <a:ext uri="{FF2B5EF4-FFF2-40B4-BE49-F238E27FC236}">
                <a16:creationId xmlns:a16="http://schemas.microsoft.com/office/drawing/2014/main" id="{F4D9B754-DF9D-432D-BC34-F9BE0E15917D}"/>
              </a:ext>
            </a:extLst>
          </p:cNvPr>
          <p:cNvSpPr txBox="1">
            <a:spLocks/>
          </p:cNvSpPr>
          <p:nvPr/>
        </p:nvSpPr>
        <p:spPr>
          <a:xfrm>
            <a:off x="1219195" y="11249547"/>
            <a:ext cx="21945602" cy="807230"/>
          </a:xfrm>
          <a:prstGeom prst="rect">
            <a:avLst/>
          </a:prstGeom>
        </p:spPr>
        <p:txBody>
          <a:bodyPr vert="horz" lIns="91440" tIns="45720" rIns="91440" bIns="45720" rtlCol="0" anchor="b">
            <a:noAutofit/>
          </a:bodyPr>
          <a:lstStyle>
            <a:lvl1pPr algn="l" defTabSz="1219170" rtl="0" eaLnBrk="1" latinLnBrk="0" hangingPunct="1">
              <a:spcBef>
                <a:spcPct val="0"/>
              </a:spcBef>
              <a:buNone/>
              <a:defRPr sz="8534" b="1" kern="1200" baseline="0">
                <a:solidFill>
                  <a:schemeClr val="tx1"/>
                </a:solidFill>
                <a:latin typeface="+mj-lt"/>
                <a:ea typeface="+mj-ea"/>
                <a:cs typeface="+mj-cs"/>
              </a:defRPr>
            </a:lvl1pPr>
          </a:lstStyle>
          <a:p>
            <a:r>
              <a:rPr lang="en-US" sz="4800" dirty="0"/>
              <a:t>To see latest quarantine area, visit the PDA spotted lanternfly </a:t>
            </a:r>
            <a:r>
              <a:rPr lang="en-US" sz="4800" dirty="0">
                <a:hlinkClick r:id="rId3"/>
              </a:rPr>
              <a:t>website</a:t>
            </a:r>
            <a:endParaRPr lang="en-US" sz="4800" dirty="0"/>
          </a:p>
        </p:txBody>
      </p:sp>
      <p:sp>
        <p:nvSpPr>
          <p:cNvPr id="8" name="Quarantine Map (November 2017)">
            <a:extLst>
              <a:ext uri="{FF2B5EF4-FFF2-40B4-BE49-F238E27FC236}">
                <a16:creationId xmlns:a16="http://schemas.microsoft.com/office/drawing/2014/main" id="{3A1839D7-7FE4-427B-B46C-2B7037B10C2B}"/>
              </a:ext>
            </a:extLst>
          </p:cNvPr>
          <p:cNvSpPr>
            <a:spLocks noGrp="1"/>
          </p:cNvSpPr>
          <p:nvPr>
            <p:ph type="title"/>
          </p:nvPr>
        </p:nvSpPr>
        <p:spPr>
          <a:xfrm>
            <a:off x="1219203" y="9788346"/>
            <a:ext cx="21945602" cy="1522128"/>
          </a:xfrm>
        </p:spPr>
        <p:txBody>
          <a:bodyPr/>
          <a:lstStyle/>
          <a:p>
            <a:r>
              <a:rPr lang="en-US" sz="7000" dirty="0"/>
              <a:t>Quarantine Map (March 2019)</a:t>
            </a:r>
          </a:p>
        </p:txBody>
      </p:sp>
      <p:pic>
        <p:nvPicPr>
          <p:cNvPr id="12" name="Picture Placeholder 11" descr="Quarantined counties in Pennsylvania include:&#10;Berks, Bucks, Carbon, Chester, Dauphin, Delaware, Lancaster, Lebanon, Lehigh, Monroe, Montgomery, Northampton, Philadelphia, and Schuykill.">
            <a:extLst>
              <a:ext uri="{FF2B5EF4-FFF2-40B4-BE49-F238E27FC236}">
                <a16:creationId xmlns:a16="http://schemas.microsoft.com/office/drawing/2014/main" id="{9A428CDF-19D2-49F3-A12C-48838659309E}"/>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8543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Text">
            <a:extLst>
              <a:ext uri="{FF2B5EF4-FFF2-40B4-BE49-F238E27FC236}">
                <a16:creationId xmlns:a16="http://schemas.microsoft.com/office/drawing/2014/main" id="{75830EEF-4262-437F-8506-CBDF9A1877FB}"/>
              </a:ext>
            </a:extLst>
          </p:cNvPr>
          <p:cNvSpPr>
            <a:spLocks noGrp="1"/>
          </p:cNvSpPr>
          <p:nvPr>
            <p:ph type="body" sz="quarter" idx="16"/>
          </p:nvPr>
        </p:nvSpPr>
        <p:spPr>
          <a:xfrm>
            <a:off x="3307097" y="4100982"/>
            <a:ext cx="17763290" cy="7283298"/>
          </a:xfrm>
        </p:spPr>
        <p:txBody>
          <a:bodyPr>
            <a:normAutofit fontScale="62500" lnSpcReduction="20000"/>
          </a:bodyPr>
          <a:lstStyle/>
          <a:p>
            <a:pPr>
              <a:lnSpc>
                <a:spcPct val="120000"/>
              </a:lnSpc>
              <a:spcBef>
                <a:spcPts val="0"/>
              </a:spcBef>
              <a:spcAft>
                <a:spcPts val="4200"/>
              </a:spcAft>
            </a:pPr>
            <a:r>
              <a:rPr lang="en-US" dirty="0"/>
              <a:t>No one may intentionally move viable life stages of spotted lanternfly.</a:t>
            </a:r>
          </a:p>
          <a:p>
            <a:pPr>
              <a:lnSpc>
                <a:spcPct val="120000"/>
              </a:lnSpc>
              <a:spcBef>
                <a:spcPts val="2400"/>
              </a:spcBef>
            </a:pPr>
            <a:r>
              <a:rPr lang="en-US" dirty="0"/>
              <a:t>Residents and workers should inspect any items that may have the insects or egg masses before moving the items.</a:t>
            </a:r>
          </a:p>
        </p:txBody>
      </p:sp>
      <p:sp>
        <p:nvSpPr>
          <p:cNvPr id="5" name="What does the quaratine mean?">
            <a:extLst>
              <a:ext uri="{FF2B5EF4-FFF2-40B4-BE49-F238E27FC236}">
                <a16:creationId xmlns:a16="http://schemas.microsoft.com/office/drawing/2014/main" id="{3526C670-978B-4169-8E87-1DBCF68F867E}"/>
              </a:ext>
            </a:extLst>
          </p:cNvPr>
          <p:cNvSpPr>
            <a:spLocks noGrp="1"/>
          </p:cNvSpPr>
          <p:nvPr>
            <p:ph type="title"/>
          </p:nvPr>
        </p:nvSpPr>
        <p:spPr/>
        <p:txBody>
          <a:bodyPr/>
          <a:lstStyle/>
          <a:p>
            <a:r>
              <a:rPr lang="en-US" sz="9600" dirty="0"/>
              <a:t>What does the quarantine mean?</a:t>
            </a:r>
          </a:p>
        </p:txBody>
      </p:sp>
      <p:sp>
        <p:nvSpPr>
          <p:cNvPr id="7" name="Decorative">
            <a:extLst>
              <a:ext uri="{FF2B5EF4-FFF2-40B4-BE49-F238E27FC236}">
                <a16:creationId xmlns:a16="http://schemas.microsoft.com/office/drawing/2014/main" id="{2EF8282D-557C-4025-A3DC-352AB8C3ECB9}"/>
              </a:ext>
            </a:extLst>
          </p:cNvPr>
          <p:cNvSpPr>
            <a:spLocks noGrp="1"/>
          </p:cNvSpPr>
          <p:nvPr>
            <p:ph type="body" sz="quarter" idx="17"/>
          </p:nvPr>
        </p:nvSpPr>
        <p:spPr>
          <a:solidFill>
            <a:srgbClr val="F47D00"/>
          </a:solidFill>
        </p:spPr>
        <p:txBody>
          <a:bodyPr/>
          <a:lstStyle/>
          <a:p>
            <a:endParaRPr lang="en-US" dirty="0"/>
          </a:p>
        </p:txBody>
      </p:sp>
    </p:spTree>
    <p:extLst>
      <p:ext uri="{BB962C8B-B14F-4D97-AF65-F5344CB8AC3E}">
        <p14:creationId xmlns:p14="http://schemas.microsoft.com/office/powerpoint/2010/main" val="65015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corative">
            <a:extLst>
              <a:ext uri="{FF2B5EF4-FFF2-40B4-BE49-F238E27FC236}">
                <a16:creationId xmlns:a16="http://schemas.microsoft.com/office/drawing/2014/main" id="{3B224A7F-2E8A-4A2B-8D9C-F1E7ECF05B7C}"/>
              </a:ext>
            </a:extLst>
          </p:cNvPr>
          <p:cNvSpPr>
            <a:spLocks noGrp="1"/>
          </p:cNvSpPr>
          <p:nvPr>
            <p:ph type="body" sz="quarter" idx="17"/>
          </p:nvPr>
        </p:nvSpPr>
        <p:spPr>
          <a:solidFill>
            <a:srgbClr val="F47D00"/>
          </a:solidFill>
        </p:spPr>
        <p:txBody>
          <a:bodyPr/>
          <a:lstStyle/>
          <a:p>
            <a:endParaRPr lang="en-US" dirty="0"/>
          </a:p>
        </p:txBody>
      </p:sp>
      <p:pic>
        <p:nvPicPr>
          <p:cNvPr id="6" name="Picture Placeholder 5" descr="A graphic depicting the lifecycle of the spotted lanternfly.">
            <a:extLst>
              <a:ext uri="{FF2B5EF4-FFF2-40B4-BE49-F238E27FC236}">
                <a16:creationId xmlns:a16="http://schemas.microsoft.com/office/drawing/2014/main" id="{B6C302BB-5342-40F1-BA5D-FC43CF0F3F08}"/>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1685" r="-21685"/>
          <a:stretch/>
        </p:blipFill>
        <p:spPr>
          <a:xfrm>
            <a:off x="0" y="2"/>
            <a:ext cx="24384000" cy="12979256"/>
          </a:xfrm>
          <a:solidFill>
            <a:srgbClr val="87A573"/>
          </a:solidFill>
        </p:spPr>
      </p:pic>
    </p:spTree>
    <p:extLst>
      <p:ext uri="{BB962C8B-B14F-4D97-AF65-F5344CB8AC3E}">
        <p14:creationId xmlns:p14="http://schemas.microsoft.com/office/powerpoint/2010/main" val="5473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urth Instar: July through September">
            <a:extLst>
              <a:ext uri="{FF2B5EF4-FFF2-40B4-BE49-F238E27FC236}">
                <a16:creationId xmlns:a16="http://schemas.microsoft.com/office/drawing/2014/main" id="{B3E9100B-1ED0-45E9-B822-E093CB8EDBD6}"/>
              </a:ext>
            </a:extLst>
          </p:cNvPr>
          <p:cNvSpPr txBox="1">
            <a:spLocks/>
          </p:cNvSpPr>
          <p:nvPr/>
        </p:nvSpPr>
        <p:spPr>
          <a:xfrm>
            <a:off x="13095113" y="11350195"/>
            <a:ext cx="8645574" cy="1435510"/>
          </a:xfrm>
          <a:prstGeom prst="rect">
            <a:avLst/>
          </a:prstGeom>
        </p:spPr>
        <p:txBody>
          <a:bodyPr vert="horz" lIns="91440" tIns="45720" rIns="91440" bIns="45720" rtlCol="0" anchor="ctr">
            <a:normAutofit fontScale="92500" lnSpcReduction="20000"/>
          </a:bodyPr>
          <a:lstStyle>
            <a:lvl1pPr marL="0" indent="0" algn="l" defTabSz="1219170" rtl="0" eaLnBrk="1" latinLnBrk="0" hangingPunct="1">
              <a:spcBef>
                <a:spcPct val="20000"/>
              </a:spcBef>
              <a:buFont typeface="Arial"/>
              <a:buNone/>
              <a:defRPr sz="5334" b="1" kern="1200" baseline="0">
                <a:solidFill>
                  <a:schemeClr val="tx1">
                    <a:lumMod val="75000"/>
                    <a:lumOff val="25000"/>
                  </a:schemeClr>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a:lstStyle>
          <a:p>
            <a:pPr algn="ctr">
              <a:lnSpc>
                <a:spcPct val="110000"/>
              </a:lnSpc>
              <a:spcBef>
                <a:spcPts val="1200"/>
              </a:spcBef>
            </a:pPr>
            <a:r>
              <a:rPr lang="en-US" sz="4300" dirty="0"/>
              <a:t>Fourth Instar:</a:t>
            </a:r>
            <a:br>
              <a:rPr lang="en-US" sz="4300" dirty="0"/>
            </a:br>
            <a:r>
              <a:rPr lang="en-US" b="0" dirty="0"/>
              <a:t>July through September</a:t>
            </a:r>
          </a:p>
        </p:txBody>
      </p:sp>
      <p:pic>
        <p:nvPicPr>
          <p:cNvPr id="18" name="Picture - Right" descr="Spotted lanternfly, fourth instar.">
            <a:extLst>
              <a:ext uri="{FF2B5EF4-FFF2-40B4-BE49-F238E27FC236}">
                <a16:creationId xmlns:a16="http://schemas.microsoft.com/office/drawing/2014/main" id="{520E713F-9D70-47FD-9DD5-4EBA92CE1052}"/>
              </a:ext>
            </a:extLst>
          </p:cNvPr>
          <p:cNvPicPr>
            <a:picLocks noGrp="1" noChangeAspect="1"/>
          </p:cNvPicPr>
          <p:nvPr>
            <p:ph type="pic" idx="26"/>
          </p:nvPr>
        </p:nvPicPr>
        <p:blipFill rotWithShape="1">
          <a:blip r:embed="rId3" cstate="email">
            <a:extLst>
              <a:ext uri="{28A0092B-C50C-407E-A947-70E740481C1C}">
                <a14:useLocalDpi xmlns:a14="http://schemas.microsoft.com/office/drawing/2010/main"/>
              </a:ext>
            </a:extLst>
          </a:blip>
          <a:srcRect l="1886" t="56" r="1886" b="-56"/>
          <a:stretch/>
        </p:blipFill>
        <p:spPr>
          <a:xfrm>
            <a:off x="13095113" y="2480515"/>
            <a:ext cx="8645574" cy="8716258"/>
          </a:xfrm>
        </p:spPr>
      </p:pic>
      <p:sp>
        <p:nvSpPr>
          <p:cNvPr id="6" name="First to Third Instar: May through July">
            <a:extLst>
              <a:ext uri="{FF2B5EF4-FFF2-40B4-BE49-F238E27FC236}">
                <a16:creationId xmlns:a16="http://schemas.microsoft.com/office/drawing/2014/main" id="{94582340-B982-4F80-8C05-D2A72936BCB5}"/>
              </a:ext>
            </a:extLst>
          </p:cNvPr>
          <p:cNvSpPr>
            <a:spLocks noGrp="1"/>
          </p:cNvSpPr>
          <p:nvPr>
            <p:ph type="body" sz="quarter" idx="13"/>
          </p:nvPr>
        </p:nvSpPr>
        <p:spPr/>
        <p:txBody>
          <a:bodyPr>
            <a:normAutofit lnSpcReduction="10000"/>
          </a:bodyPr>
          <a:lstStyle/>
          <a:p>
            <a:pPr algn="ctr"/>
            <a:r>
              <a:rPr lang="en-US" sz="4000" b="1" dirty="0"/>
              <a:t>First to Third Instar:</a:t>
            </a:r>
            <a:br>
              <a:rPr lang="en-US" dirty="0"/>
            </a:br>
            <a:r>
              <a:rPr lang="en-US" sz="4900" dirty="0"/>
              <a:t>April through July</a:t>
            </a:r>
          </a:p>
        </p:txBody>
      </p:sp>
      <p:pic>
        <p:nvPicPr>
          <p:cNvPr id="16" name="Picture - Left" descr="Spotted lanternfly, first to third instar.">
            <a:extLst>
              <a:ext uri="{FF2B5EF4-FFF2-40B4-BE49-F238E27FC236}">
                <a16:creationId xmlns:a16="http://schemas.microsoft.com/office/drawing/2014/main" id="{03CABEAD-799F-4E35-A19F-B4A11A2A16B3}"/>
              </a:ext>
            </a:extLst>
          </p:cNvPr>
          <p:cNvPicPr>
            <a:picLocks noGrp="1" noChangeAspect="1"/>
          </p:cNvPicPr>
          <p:nvPr>
            <p:ph type="pic" idx="1"/>
          </p:nvPr>
        </p:nvPicPr>
        <p:blipFill rotWithShape="1">
          <a:blip r:embed="rId4" cstate="email">
            <a:extLst>
              <a:ext uri="{28A0092B-C50C-407E-A947-70E740481C1C}">
                <a14:useLocalDpi xmlns:a14="http://schemas.microsoft.com/office/drawing/2010/main"/>
              </a:ext>
            </a:extLst>
          </a:blip>
          <a:srcRect b="2204"/>
          <a:stretch/>
        </p:blipFill>
        <p:spPr>
          <a:xfrm>
            <a:off x="2671319" y="2480515"/>
            <a:ext cx="8645574" cy="8716258"/>
          </a:xfrm>
        </p:spPr>
      </p:pic>
      <p:sp>
        <p:nvSpPr>
          <p:cNvPr id="5" name="Title" hidden="1">
            <a:extLst>
              <a:ext uri="{FF2B5EF4-FFF2-40B4-BE49-F238E27FC236}">
                <a16:creationId xmlns:a16="http://schemas.microsoft.com/office/drawing/2014/main" id="{99732EE6-829B-4DE2-A4B1-857C54052FB4}"/>
              </a:ext>
            </a:extLst>
          </p:cNvPr>
          <p:cNvSpPr>
            <a:spLocks noGrp="1"/>
          </p:cNvSpPr>
          <p:nvPr>
            <p:ph type="title"/>
          </p:nvPr>
        </p:nvSpPr>
        <p:spPr/>
        <p:txBody>
          <a:bodyPr/>
          <a:lstStyle/>
          <a:p>
            <a:r>
              <a:rPr lang="en-US" dirty="0"/>
              <a:t>First to Third and Fourth Instars</a:t>
            </a:r>
          </a:p>
        </p:txBody>
      </p:sp>
      <p:sp>
        <p:nvSpPr>
          <p:cNvPr id="7" name="Decorative">
            <a:extLst>
              <a:ext uri="{FF2B5EF4-FFF2-40B4-BE49-F238E27FC236}">
                <a16:creationId xmlns:a16="http://schemas.microsoft.com/office/drawing/2014/main" id="{8ED3D151-7EEB-41CF-A475-77686D214C21}"/>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2206038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gg Laying: Sept. through Dec.">
            <a:extLst>
              <a:ext uri="{FF2B5EF4-FFF2-40B4-BE49-F238E27FC236}">
                <a16:creationId xmlns:a16="http://schemas.microsoft.com/office/drawing/2014/main" id="{B3E9100B-1ED0-45E9-B822-E093CB8EDBD6}"/>
              </a:ext>
            </a:extLst>
          </p:cNvPr>
          <p:cNvSpPr txBox="1">
            <a:spLocks/>
          </p:cNvSpPr>
          <p:nvPr/>
        </p:nvSpPr>
        <p:spPr>
          <a:xfrm>
            <a:off x="13095113" y="11350195"/>
            <a:ext cx="8645574" cy="1435510"/>
          </a:xfrm>
          <a:prstGeom prst="rect">
            <a:avLst/>
          </a:prstGeom>
        </p:spPr>
        <p:txBody>
          <a:bodyPr vert="horz" lIns="91440" tIns="45720" rIns="91440" bIns="45720" rtlCol="0" anchor="ctr">
            <a:normAutofit fontScale="85000" lnSpcReduction="20000"/>
          </a:bodyPr>
          <a:lstStyle>
            <a:lvl1pPr marL="0" indent="0" algn="l" defTabSz="1219170" rtl="0" eaLnBrk="1" latinLnBrk="0" hangingPunct="1">
              <a:spcBef>
                <a:spcPct val="20000"/>
              </a:spcBef>
              <a:buFont typeface="Arial"/>
              <a:buNone/>
              <a:defRPr sz="5334" b="1" kern="1200" baseline="0">
                <a:solidFill>
                  <a:schemeClr val="tx1">
                    <a:lumMod val="75000"/>
                    <a:lumOff val="25000"/>
                  </a:schemeClr>
                </a:solidFill>
                <a:latin typeface="+mn-lt"/>
                <a:ea typeface="+mn-ea"/>
                <a:cs typeface="+mn-cs"/>
              </a:defRPr>
            </a:lvl1pPr>
            <a:lvl2pPr marL="1981150" indent="-761980" algn="l" defTabSz="1219170" rtl="0" eaLnBrk="1" latinLnBrk="0" hangingPunct="1">
              <a:spcBef>
                <a:spcPct val="20000"/>
              </a:spcBef>
              <a:buClr>
                <a:schemeClr val="tx1"/>
              </a:buClr>
              <a:buSzPct val="70000"/>
              <a:buFont typeface="Courier New"/>
              <a:buChar char="o"/>
              <a:defRPr sz="7466" kern="1200">
                <a:solidFill>
                  <a:schemeClr val="tx1"/>
                </a:solidFill>
                <a:latin typeface="+mn-lt"/>
                <a:ea typeface="+mn-ea"/>
                <a:cs typeface="+mn-cs"/>
              </a:defRPr>
            </a:lvl2pPr>
            <a:lvl3pPr marL="3047924" indent="-609584" algn="l" defTabSz="1219170" rtl="0" eaLnBrk="1" latinLnBrk="0" hangingPunct="1">
              <a:spcBef>
                <a:spcPct val="20000"/>
              </a:spcBef>
              <a:buFont typeface="Arial"/>
              <a:buChar char="•"/>
              <a:defRPr sz="6400" kern="1200" baseline="0">
                <a:solidFill>
                  <a:schemeClr val="tx1"/>
                </a:solidFill>
                <a:latin typeface="+mn-lt"/>
                <a:ea typeface="+mn-ea"/>
                <a:cs typeface="+mn-cs"/>
              </a:defRPr>
            </a:lvl3pPr>
            <a:lvl4pPr marL="4267094" indent="-609584" algn="l" defTabSz="1219170" rtl="0" eaLnBrk="1" latinLnBrk="0" hangingPunct="1">
              <a:spcBef>
                <a:spcPct val="20000"/>
              </a:spcBef>
              <a:buSzPct val="70000"/>
              <a:buFont typeface="Courier New"/>
              <a:buChar char="o"/>
              <a:defRPr sz="5334" kern="1200">
                <a:solidFill>
                  <a:schemeClr val="tx1"/>
                </a:solidFill>
                <a:latin typeface="+mn-lt"/>
                <a:ea typeface="+mn-ea"/>
                <a:cs typeface="+mn-cs"/>
              </a:defRPr>
            </a:lvl4pPr>
            <a:lvl5pPr marL="5486262" indent="-609584" algn="l" defTabSz="1219170" rtl="0" eaLnBrk="1" latinLnBrk="0" hangingPunct="1">
              <a:spcBef>
                <a:spcPct val="20000"/>
              </a:spcBef>
              <a:buFont typeface="Arial"/>
              <a:buChar char="•"/>
              <a:defRPr sz="5334" kern="1200" baseline="0">
                <a:solidFill>
                  <a:schemeClr val="tx1"/>
                </a:solidFill>
                <a:latin typeface="+mn-lt"/>
                <a:ea typeface="+mn-ea"/>
                <a:cs typeface="+mn-cs"/>
              </a:defRPr>
            </a:lvl5pPr>
            <a:lvl6pPr marL="6705432" indent="-609584" algn="l" defTabSz="1219170" rtl="0" eaLnBrk="1" latinLnBrk="0" hangingPunct="1">
              <a:spcBef>
                <a:spcPct val="20000"/>
              </a:spcBef>
              <a:buFont typeface="Arial"/>
              <a:buChar char="•"/>
              <a:defRPr sz="5334" kern="1200">
                <a:solidFill>
                  <a:schemeClr val="tx1"/>
                </a:solidFill>
                <a:latin typeface="+mn-lt"/>
                <a:ea typeface="+mn-ea"/>
                <a:cs typeface="+mn-cs"/>
              </a:defRPr>
            </a:lvl6pPr>
            <a:lvl7pPr marL="7924602" indent="-609584" algn="l" defTabSz="1219170" rtl="0" eaLnBrk="1" latinLnBrk="0" hangingPunct="1">
              <a:spcBef>
                <a:spcPct val="20000"/>
              </a:spcBef>
              <a:buFont typeface="Arial"/>
              <a:buChar char="•"/>
              <a:defRPr sz="5334" kern="1200">
                <a:solidFill>
                  <a:schemeClr val="tx1"/>
                </a:solidFill>
                <a:latin typeface="+mn-lt"/>
                <a:ea typeface="+mn-ea"/>
                <a:cs typeface="+mn-cs"/>
              </a:defRPr>
            </a:lvl7pPr>
            <a:lvl8pPr marL="9143772" indent="-609584" algn="l" defTabSz="1219170" rtl="0" eaLnBrk="1" latinLnBrk="0" hangingPunct="1">
              <a:spcBef>
                <a:spcPct val="20000"/>
              </a:spcBef>
              <a:buFont typeface="Arial"/>
              <a:buChar char="•"/>
              <a:defRPr sz="5334" kern="1200">
                <a:solidFill>
                  <a:schemeClr val="tx1"/>
                </a:solidFill>
                <a:latin typeface="+mn-lt"/>
                <a:ea typeface="+mn-ea"/>
                <a:cs typeface="+mn-cs"/>
              </a:defRPr>
            </a:lvl8pPr>
            <a:lvl9pPr marL="10362940" indent="-609584" algn="l" defTabSz="1219170" rtl="0" eaLnBrk="1" latinLnBrk="0" hangingPunct="1">
              <a:spcBef>
                <a:spcPct val="20000"/>
              </a:spcBef>
              <a:buFont typeface="Arial"/>
              <a:buChar char="•"/>
              <a:defRPr sz="5334" kern="1200">
                <a:solidFill>
                  <a:schemeClr val="tx1"/>
                </a:solidFill>
                <a:latin typeface="+mn-lt"/>
                <a:ea typeface="+mn-ea"/>
                <a:cs typeface="+mn-cs"/>
              </a:defRPr>
            </a:lvl9pPr>
          </a:lstStyle>
          <a:p>
            <a:pPr algn="ctr">
              <a:lnSpc>
                <a:spcPct val="110000"/>
              </a:lnSpc>
              <a:spcBef>
                <a:spcPts val="1200"/>
              </a:spcBef>
            </a:pPr>
            <a:r>
              <a:rPr lang="en-US" sz="4300" dirty="0"/>
              <a:t>Egg Laying:</a:t>
            </a:r>
          </a:p>
          <a:p>
            <a:pPr algn="ctr">
              <a:lnSpc>
                <a:spcPct val="110000"/>
              </a:lnSpc>
              <a:spcBef>
                <a:spcPts val="1200"/>
              </a:spcBef>
            </a:pPr>
            <a:r>
              <a:rPr lang="en-US" b="0" dirty="0"/>
              <a:t>September through December</a:t>
            </a:r>
          </a:p>
        </p:txBody>
      </p:sp>
      <p:pic>
        <p:nvPicPr>
          <p:cNvPr id="10" name="Picture - Right" descr="An adult spotted lanternfly covering an egg mass.">
            <a:extLst>
              <a:ext uri="{FF2B5EF4-FFF2-40B4-BE49-F238E27FC236}">
                <a16:creationId xmlns:a16="http://schemas.microsoft.com/office/drawing/2014/main" id="{A10383BE-624D-40F9-9DC7-185108A85CA6}"/>
              </a:ext>
            </a:extLst>
          </p:cNvPr>
          <p:cNvPicPr>
            <a:picLocks noGrp="1" noChangeAspect="1"/>
          </p:cNvPicPr>
          <p:nvPr>
            <p:ph type="pic" idx="26"/>
          </p:nvPr>
        </p:nvPicPr>
        <p:blipFill rotWithShape="1">
          <a:blip r:embed="rId3" cstate="email">
            <a:extLst>
              <a:ext uri="{28A0092B-C50C-407E-A947-70E740481C1C}">
                <a14:useLocalDpi xmlns:a14="http://schemas.microsoft.com/office/drawing/2010/main"/>
              </a:ext>
            </a:extLst>
          </a:blip>
          <a:srcRect/>
          <a:stretch/>
        </p:blipFill>
        <p:spPr>
          <a:xfrm>
            <a:off x="13095288" y="2284413"/>
            <a:ext cx="8645525" cy="8912225"/>
          </a:xfrm>
        </p:spPr>
      </p:pic>
      <p:sp>
        <p:nvSpPr>
          <p:cNvPr id="11" name="Adults: July through Dec.">
            <a:extLst>
              <a:ext uri="{FF2B5EF4-FFF2-40B4-BE49-F238E27FC236}">
                <a16:creationId xmlns:a16="http://schemas.microsoft.com/office/drawing/2014/main" id="{5500B5C8-C3AB-4FA9-82D8-5B447FED6E76}"/>
              </a:ext>
            </a:extLst>
          </p:cNvPr>
          <p:cNvSpPr>
            <a:spLocks noGrp="1"/>
          </p:cNvSpPr>
          <p:nvPr>
            <p:ph type="body" sz="quarter" idx="28"/>
          </p:nvPr>
        </p:nvSpPr>
        <p:spPr>
          <a:xfrm>
            <a:off x="2671319" y="11350195"/>
            <a:ext cx="8645574" cy="1435510"/>
          </a:xfrm>
        </p:spPr>
        <p:txBody>
          <a:bodyPr anchor="ctr">
            <a:normAutofit fontScale="92500" lnSpcReduction="20000"/>
          </a:bodyPr>
          <a:lstStyle/>
          <a:p>
            <a:pPr algn="ctr">
              <a:lnSpc>
                <a:spcPct val="110000"/>
              </a:lnSpc>
              <a:spcBef>
                <a:spcPts val="1200"/>
              </a:spcBef>
            </a:pPr>
            <a:r>
              <a:rPr lang="en-US" sz="4300" dirty="0"/>
              <a:t>Adults:</a:t>
            </a:r>
            <a:br>
              <a:rPr lang="en-US" sz="4300" dirty="0"/>
            </a:br>
            <a:r>
              <a:rPr lang="en-US" b="0" dirty="0"/>
              <a:t>July through December</a:t>
            </a:r>
          </a:p>
        </p:txBody>
      </p:sp>
      <p:pic>
        <p:nvPicPr>
          <p:cNvPr id="7" name="Picture - Left" descr="Adult spotted lanternflies on tree bark.">
            <a:extLst>
              <a:ext uri="{FF2B5EF4-FFF2-40B4-BE49-F238E27FC236}">
                <a16:creationId xmlns:a16="http://schemas.microsoft.com/office/drawing/2014/main" id="{5BFA22D5-EF66-45C3-A6ED-D9279ED5DAE5}"/>
              </a:ext>
            </a:extLst>
          </p:cNvPr>
          <p:cNvPicPr>
            <a:picLocks noGrp="1" noChangeAspect="1"/>
          </p:cNvPicPr>
          <p:nvPr>
            <p:ph type="pic" idx="1"/>
          </p:nvPr>
        </p:nvPicPr>
        <p:blipFill rotWithShape="1">
          <a:blip r:embed="rId4" cstate="email">
            <a:extLst>
              <a:ext uri="{28A0092B-C50C-407E-A947-70E740481C1C}">
                <a14:useLocalDpi xmlns:a14="http://schemas.microsoft.com/office/drawing/2010/main"/>
              </a:ext>
            </a:extLst>
          </a:blip>
          <a:srcRect/>
          <a:stretch/>
        </p:blipFill>
        <p:spPr>
          <a:xfrm>
            <a:off x="2671763" y="2284413"/>
            <a:ext cx="8645525" cy="8912225"/>
          </a:xfrm>
        </p:spPr>
      </p:pic>
      <p:sp>
        <p:nvSpPr>
          <p:cNvPr id="9" name="Title" hidden="1">
            <a:extLst>
              <a:ext uri="{FF2B5EF4-FFF2-40B4-BE49-F238E27FC236}">
                <a16:creationId xmlns:a16="http://schemas.microsoft.com/office/drawing/2014/main" id="{2BCE8339-28EB-4D4D-B662-7FD11E64A635}"/>
              </a:ext>
            </a:extLst>
          </p:cNvPr>
          <p:cNvSpPr>
            <a:spLocks noGrp="1"/>
          </p:cNvSpPr>
          <p:nvPr>
            <p:ph type="title"/>
          </p:nvPr>
        </p:nvSpPr>
        <p:spPr>
          <a:xfrm>
            <a:off x="3242587" y="262459"/>
            <a:ext cx="20543998" cy="1726150"/>
          </a:xfrm>
        </p:spPr>
        <p:txBody>
          <a:bodyPr/>
          <a:lstStyle/>
          <a:p>
            <a:r>
              <a:rPr lang="en-US" dirty="0"/>
              <a:t>Adults and Egg Laying</a:t>
            </a:r>
          </a:p>
        </p:txBody>
      </p:sp>
      <p:sp>
        <p:nvSpPr>
          <p:cNvPr id="8" name="Decorative">
            <a:extLst>
              <a:ext uri="{FF2B5EF4-FFF2-40B4-BE49-F238E27FC236}">
                <a16:creationId xmlns:a16="http://schemas.microsoft.com/office/drawing/2014/main" id="{C45CA485-95B5-4641-8239-261A6A14E389}"/>
              </a:ext>
            </a:extLst>
          </p:cNvPr>
          <p:cNvSpPr>
            <a:spLocks noGrp="1"/>
          </p:cNvSpPr>
          <p:nvPr>
            <p:ph type="body" sz="quarter" idx="25"/>
          </p:nvPr>
        </p:nvSpPr>
        <p:spPr>
          <a:solidFill>
            <a:srgbClr val="F47D00"/>
          </a:solidFill>
        </p:spPr>
        <p:txBody>
          <a:bodyPr/>
          <a:lstStyle/>
          <a:p>
            <a:endParaRPr lang="en-US" dirty="0"/>
          </a:p>
        </p:txBody>
      </p:sp>
    </p:spTree>
    <p:extLst>
      <p:ext uri="{BB962C8B-B14F-4D97-AF65-F5344CB8AC3E}">
        <p14:creationId xmlns:p14="http://schemas.microsoft.com/office/powerpoint/2010/main" val="14163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descr="Spotted lanternfly image collage, showing egg masses, adult spotted lanternflies on people and a car, and instars on a vehicle tire.">
            <a:extLst>
              <a:ext uri="{FF2B5EF4-FFF2-40B4-BE49-F238E27FC236}">
                <a16:creationId xmlns:a16="http://schemas.microsoft.com/office/drawing/2014/main" id="{36592D70-C10B-42F6-800F-F8E0E137E8A1}"/>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352" r="352"/>
          <a:stretch/>
        </p:blipFill>
        <p:spPr/>
      </p:pic>
    </p:spTree>
    <p:extLst>
      <p:ext uri="{BB962C8B-B14F-4D97-AF65-F5344CB8AC3E}">
        <p14:creationId xmlns:p14="http://schemas.microsoft.com/office/powerpoint/2010/main" val="247565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Text">
            <a:extLst>
              <a:ext uri="{FF2B5EF4-FFF2-40B4-BE49-F238E27FC236}">
                <a16:creationId xmlns:a16="http://schemas.microsoft.com/office/drawing/2014/main" id="{FD442ACB-9AA4-4591-BC2A-DEA92A6C9564}"/>
              </a:ext>
            </a:extLst>
          </p:cNvPr>
          <p:cNvSpPr>
            <a:spLocks noGrp="1"/>
          </p:cNvSpPr>
          <p:nvPr>
            <p:ph idx="1"/>
          </p:nvPr>
        </p:nvSpPr>
        <p:spPr>
          <a:xfrm>
            <a:off x="12733866" y="2507326"/>
            <a:ext cx="10972800" cy="10544408"/>
          </a:xfrm>
        </p:spPr>
        <p:txBody>
          <a:bodyPr>
            <a:normAutofit fontScale="92500" lnSpcReduction="10000"/>
          </a:bodyPr>
          <a:lstStyle/>
          <a:p>
            <a:pPr>
              <a:lnSpc>
                <a:spcPct val="110000"/>
              </a:lnSpc>
              <a:spcBef>
                <a:spcPts val="600"/>
              </a:spcBef>
              <a:buClr>
                <a:srgbClr val="F47D00"/>
              </a:buClr>
              <a:buFont typeface="Wingdings" panose="05000000000000000000" pitchFamily="2" charset="2"/>
              <a:buChar char="§"/>
            </a:pPr>
            <a:r>
              <a:rPr lang="en-US" sz="4800" dirty="0"/>
              <a:t>Brush, debris, bark, or yard waste</a:t>
            </a:r>
          </a:p>
          <a:p>
            <a:pPr>
              <a:lnSpc>
                <a:spcPct val="110000"/>
              </a:lnSpc>
              <a:spcBef>
                <a:spcPts val="600"/>
              </a:spcBef>
              <a:buClr>
                <a:srgbClr val="F47D00"/>
              </a:buClr>
              <a:buFont typeface="Wingdings" panose="05000000000000000000" pitchFamily="2" charset="2"/>
              <a:buChar char="§"/>
            </a:pPr>
            <a:r>
              <a:rPr lang="en-US" sz="4800" dirty="0"/>
              <a:t>Landscaping, remodeling, and construction waste</a:t>
            </a:r>
          </a:p>
          <a:p>
            <a:pPr>
              <a:lnSpc>
                <a:spcPct val="110000"/>
              </a:lnSpc>
              <a:spcBef>
                <a:spcPts val="600"/>
              </a:spcBef>
              <a:buClr>
                <a:srgbClr val="F47D00"/>
              </a:buClr>
              <a:buFont typeface="Wingdings" panose="05000000000000000000" pitchFamily="2" charset="2"/>
              <a:buChar char="§"/>
            </a:pPr>
            <a:r>
              <a:rPr lang="en-US" sz="4800" dirty="0"/>
              <a:t>Logs, stumps or any tree parts</a:t>
            </a:r>
          </a:p>
          <a:p>
            <a:pPr>
              <a:lnSpc>
                <a:spcPct val="110000"/>
              </a:lnSpc>
              <a:spcBef>
                <a:spcPts val="600"/>
              </a:spcBef>
              <a:buClr>
                <a:srgbClr val="F47D00"/>
              </a:buClr>
              <a:buFont typeface="Wingdings" panose="05000000000000000000" pitchFamily="2" charset="2"/>
              <a:buChar char="§"/>
            </a:pPr>
            <a:r>
              <a:rPr lang="en-US" sz="4800" dirty="0"/>
              <a:t>Firewood</a:t>
            </a:r>
          </a:p>
          <a:p>
            <a:pPr>
              <a:lnSpc>
                <a:spcPct val="110000"/>
              </a:lnSpc>
              <a:spcBef>
                <a:spcPts val="600"/>
              </a:spcBef>
              <a:buClr>
                <a:srgbClr val="F47D00"/>
              </a:buClr>
              <a:buFont typeface="Wingdings" panose="05000000000000000000" pitchFamily="2" charset="2"/>
              <a:buChar char="§"/>
            </a:pPr>
            <a:r>
              <a:rPr lang="en-US" sz="4800" dirty="0"/>
              <a:t>Packing materials like wood crates</a:t>
            </a:r>
          </a:p>
          <a:p>
            <a:pPr>
              <a:lnSpc>
                <a:spcPct val="110000"/>
              </a:lnSpc>
              <a:spcBef>
                <a:spcPts val="600"/>
              </a:spcBef>
              <a:buClr>
                <a:srgbClr val="F47D00"/>
              </a:buClr>
              <a:buFont typeface="Wingdings" panose="05000000000000000000" pitchFamily="2" charset="2"/>
              <a:buChar char="§"/>
            </a:pPr>
            <a:r>
              <a:rPr lang="en-US" sz="4800" dirty="0"/>
              <a:t>All plants and plant parts</a:t>
            </a:r>
          </a:p>
          <a:p>
            <a:pPr>
              <a:lnSpc>
                <a:spcPct val="110000"/>
              </a:lnSpc>
              <a:spcBef>
                <a:spcPts val="600"/>
              </a:spcBef>
              <a:buClr>
                <a:srgbClr val="F47D00"/>
              </a:buClr>
              <a:buFont typeface="Wingdings" panose="05000000000000000000" pitchFamily="2" charset="2"/>
              <a:buChar char="§"/>
            </a:pPr>
            <a:r>
              <a:rPr lang="en-US" sz="4800" dirty="0"/>
              <a:t>Outdoor items like grills, chairs, and tables</a:t>
            </a:r>
          </a:p>
          <a:p>
            <a:pPr>
              <a:lnSpc>
                <a:spcPct val="110000"/>
              </a:lnSpc>
              <a:spcBef>
                <a:spcPts val="600"/>
              </a:spcBef>
              <a:buClr>
                <a:srgbClr val="F47D00"/>
              </a:buClr>
              <a:buFont typeface="Wingdings" panose="05000000000000000000" pitchFamily="2" charset="2"/>
              <a:buChar char="§"/>
            </a:pPr>
            <a:r>
              <a:rPr lang="en-US" sz="4800" dirty="0"/>
              <a:t>Vehicles, trailers, and equipment not stored indoors</a:t>
            </a:r>
          </a:p>
          <a:p>
            <a:pPr>
              <a:lnSpc>
                <a:spcPct val="110000"/>
              </a:lnSpc>
              <a:spcBef>
                <a:spcPts val="600"/>
              </a:spcBef>
              <a:buClr>
                <a:srgbClr val="F47D00"/>
              </a:buClr>
              <a:buFont typeface="Wingdings" panose="05000000000000000000" pitchFamily="2" charset="2"/>
              <a:buChar char="§"/>
            </a:pPr>
            <a:r>
              <a:rPr lang="en-US" sz="4800" dirty="0"/>
              <a:t>Hardgoods (stone, tile, and decorative materials)</a:t>
            </a:r>
          </a:p>
          <a:p>
            <a:pPr marL="0" indent="0">
              <a:lnSpc>
                <a:spcPct val="110000"/>
              </a:lnSpc>
              <a:spcBef>
                <a:spcPts val="600"/>
              </a:spcBef>
              <a:buClr>
                <a:srgbClr val="F47D00"/>
              </a:buClr>
              <a:buNone/>
            </a:pPr>
            <a:r>
              <a:rPr lang="en-US" sz="4800" b="1" i="1" dirty="0"/>
              <a:t>…and more!</a:t>
            </a:r>
          </a:p>
        </p:txBody>
      </p:sp>
      <p:sp>
        <p:nvSpPr>
          <p:cNvPr id="6" name="Quaratine restrictions apply to:">
            <a:extLst>
              <a:ext uri="{FF2B5EF4-FFF2-40B4-BE49-F238E27FC236}">
                <a16:creationId xmlns:a16="http://schemas.microsoft.com/office/drawing/2014/main" id="{C8318F47-3268-4435-9B8C-2201941A45BE}"/>
              </a:ext>
            </a:extLst>
          </p:cNvPr>
          <p:cNvSpPr>
            <a:spLocks noGrp="1"/>
          </p:cNvSpPr>
          <p:nvPr>
            <p:ph type="title"/>
          </p:nvPr>
        </p:nvSpPr>
        <p:spPr/>
        <p:txBody>
          <a:bodyPr/>
          <a:lstStyle/>
          <a:p>
            <a:r>
              <a:rPr lang="en-US" dirty="0"/>
              <a:t>Quarantine restrictions apply to:</a:t>
            </a:r>
          </a:p>
        </p:txBody>
      </p:sp>
      <p:sp>
        <p:nvSpPr>
          <p:cNvPr id="9" name="Decorative">
            <a:extLst>
              <a:ext uri="{FF2B5EF4-FFF2-40B4-BE49-F238E27FC236}">
                <a16:creationId xmlns:a16="http://schemas.microsoft.com/office/drawing/2014/main" id="{1EA1D17F-DDEB-4207-9471-C3862B98DAC5}"/>
              </a:ext>
            </a:extLst>
          </p:cNvPr>
          <p:cNvSpPr>
            <a:spLocks noGrp="1"/>
          </p:cNvSpPr>
          <p:nvPr>
            <p:ph type="body" sz="quarter" idx="17"/>
          </p:nvPr>
        </p:nvSpPr>
        <p:spPr>
          <a:solidFill>
            <a:srgbClr val="F47D00"/>
          </a:solidFill>
        </p:spPr>
        <p:txBody>
          <a:bodyPr/>
          <a:lstStyle/>
          <a:p>
            <a:endParaRPr lang="en-US" dirty="0"/>
          </a:p>
        </p:txBody>
      </p:sp>
      <p:pic>
        <p:nvPicPr>
          <p:cNvPr id="13" name="Picture Placeholder 12">
            <a:extLst>
              <a:ext uri="{FF2B5EF4-FFF2-40B4-BE49-F238E27FC236}">
                <a16:creationId xmlns:a16="http://schemas.microsoft.com/office/drawing/2014/main" id="{CB5F4C18-5D5B-4DD4-8840-953760F42AAA}"/>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xfrm>
            <a:off x="987425" y="2506663"/>
            <a:ext cx="11204575" cy="11209337"/>
          </a:xfrm>
        </p:spPr>
      </p:pic>
    </p:spTree>
    <p:extLst>
      <p:ext uri="{BB962C8B-B14F-4D97-AF65-F5344CB8AC3E}">
        <p14:creationId xmlns:p14="http://schemas.microsoft.com/office/powerpoint/2010/main" val="891740080"/>
      </p:ext>
    </p:extLst>
  </p:cSld>
  <p:clrMapOvr>
    <a:masterClrMapping/>
  </p:clrMapOvr>
</p:sld>
</file>

<file path=ppt/theme/theme1.xml><?xml version="1.0" encoding="utf-8"?>
<a:theme xmlns:a="http://schemas.openxmlformats.org/drawingml/2006/main" name="PSU_16x9_1080p">
  <a:themeElements>
    <a:clrScheme name="PSU">
      <a:dk1>
        <a:srgbClr val="121212"/>
      </a:dk1>
      <a:lt1>
        <a:srgbClr val="FFFFFF"/>
      </a:lt1>
      <a:dk2>
        <a:srgbClr val="5B5B5B"/>
      </a:dk2>
      <a:lt2>
        <a:srgbClr val="F1F1F1"/>
      </a:lt2>
      <a:accent1>
        <a:srgbClr val="1E407C"/>
      </a:accent1>
      <a:accent2>
        <a:srgbClr val="96BEE6"/>
      </a:accent2>
      <a:accent3>
        <a:srgbClr val="98D3C1"/>
      </a:accent3>
      <a:accent4>
        <a:srgbClr val="F2B6B7"/>
      </a:accent4>
      <a:accent5>
        <a:srgbClr val="D7D7CD"/>
      </a:accent5>
      <a:accent6>
        <a:srgbClr val="F1F1F1"/>
      </a:accent6>
      <a:hlink>
        <a:srgbClr val="1BA8C2"/>
      </a:hlink>
      <a:folHlink>
        <a:srgbClr val="C265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SU_16x9_1080p" id="{D20F245C-2571-4888-A88C-83DC572CC107}" vid="{F27BFD29-BE8A-442D-9174-3BFAC4B3DD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824</TotalTime>
  <Words>836</Words>
  <Application>Microsoft Office PowerPoint</Application>
  <PresentationFormat>Custom</PresentationFormat>
  <Paragraphs>73</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Wingdings</vt:lpstr>
      <vt:lpstr>PSU_16x9_1080p</vt:lpstr>
      <vt:lpstr>Spotted Lanternfly Permit Training Part 2: Quarantine Zone and the Lifecycle</vt:lpstr>
      <vt:lpstr>PDA Spotted Lanternfly Quarantine</vt:lpstr>
      <vt:lpstr>Quarantine Map (March 2019)</vt:lpstr>
      <vt:lpstr>What does the quarantine mean?</vt:lpstr>
      <vt:lpstr>PowerPoint Presentation</vt:lpstr>
      <vt:lpstr>First to Third and Fourth Instars</vt:lpstr>
      <vt:lpstr>Adults and Egg Laying</vt:lpstr>
      <vt:lpstr>PowerPoint Presentation</vt:lpstr>
      <vt:lpstr>Quarantine restrictions apply to:</vt:lpstr>
      <vt:lpstr>PowerPoint Presentation</vt:lpstr>
      <vt:lpstr>Spotted Lanternfly Permits</vt:lpstr>
      <vt:lpstr>Image Credits</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Keri L</dc:creator>
  <cp:lastModifiedBy>Marjorie Nye</cp:lastModifiedBy>
  <cp:revision>109</cp:revision>
  <dcterms:created xsi:type="dcterms:W3CDTF">2018-10-18T14:42:45Z</dcterms:created>
  <dcterms:modified xsi:type="dcterms:W3CDTF">2019-04-19T14:42:58Z</dcterms:modified>
</cp:coreProperties>
</file>