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Lst>
  <p:notesMasterIdLst>
    <p:notesMasterId r:id="rId13"/>
  </p:notesMasterIdLst>
  <p:sldIdLst>
    <p:sldId id="256" r:id="rId2"/>
    <p:sldId id="257" r:id="rId3"/>
    <p:sldId id="258" r:id="rId4"/>
    <p:sldId id="259" r:id="rId5"/>
    <p:sldId id="260" r:id="rId6"/>
    <p:sldId id="261" r:id="rId7"/>
    <p:sldId id="264" r:id="rId8"/>
    <p:sldId id="265" r:id="rId9"/>
    <p:sldId id="266" r:id="rId10"/>
    <p:sldId id="267" r:id="rId11"/>
    <p:sldId id="308" r:id="rId12"/>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00"/>
    <a:srgbClr val="FFFFFF"/>
    <a:srgbClr val="3A608F"/>
    <a:srgbClr val="001F5F"/>
    <a:srgbClr val="87A57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4814" autoAdjust="0"/>
  </p:normalViewPr>
  <p:slideViewPr>
    <p:cSldViewPr snapToGrid="0">
      <p:cViewPr varScale="1">
        <p:scale>
          <a:sx n="32" d="100"/>
          <a:sy n="32"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034-2EAD-4114-A734-E7021F14C3AD}"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70156-11ED-4307-9328-FE72CA238463}" type="slidenum">
              <a:rPr lang="en-US" smtClean="0"/>
              <a:t>‹#›</a:t>
            </a:fld>
            <a:endParaRPr lang="en-US"/>
          </a:p>
        </p:txBody>
      </p:sp>
    </p:spTree>
    <p:extLst>
      <p:ext uri="{BB962C8B-B14F-4D97-AF65-F5344CB8AC3E}">
        <p14:creationId xmlns:p14="http://schemas.microsoft.com/office/powerpoint/2010/main" val="320743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SLF was discovered in Pennsylvania in 2014.  Entomologists from the Pennsylvania Department of Agriculture (PDA) estimate it had been here since about 2012, based on the condition of old, weathered egg masses.  </a:t>
            </a:r>
          </a:p>
          <a:p>
            <a:r>
              <a:rPr lang="en-US" sz="1200" kern="1200" dirty="0">
                <a:solidFill>
                  <a:schemeClr val="tx1"/>
                </a:solidFill>
                <a:effectLst/>
                <a:latin typeface="+mn-lt"/>
                <a:ea typeface="+mn-ea"/>
                <a:cs typeface="+mn-cs"/>
              </a:rPr>
              <a:t>SLF is native to parts of Asia.  It was accidently introduced into South Korea in the 2000’s.  It spread rapidly across that country where has become a serious pest of grapes.</a:t>
            </a:r>
          </a:p>
        </p:txBody>
      </p:sp>
      <p:sp>
        <p:nvSpPr>
          <p:cNvPr id="4" name="Slide Number Placeholder 3"/>
          <p:cNvSpPr>
            <a:spLocks noGrp="1"/>
          </p:cNvSpPr>
          <p:nvPr>
            <p:ph type="sldNum" sz="quarter" idx="10"/>
          </p:nvPr>
        </p:nvSpPr>
        <p:spPr/>
        <p:txBody>
          <a:bodyPr/>
          <a:lstStyle/>
          <a:p>
            <a:fld id="{6CF70156-11ED-4307-9328-FE72CA238463}" type="slidenum">
              <a:rPr lang="en-US" smtClean="0"/>
              <a:t>2</a:t>
            </a:fld>
            <a:endParaRPr lang="en-US"/>
          </a:p>
        </p:txBody>
      </p:sp>
    </p:spTree>
    <p:extLst>
      <p:ext uri="{BB962C8B-B14F-4D97-AF65-F5344CB8AC3E}">
        <p14:creationId xmlns:p14="http://schemas.microsoft.com/office/powerpoint/2010/main" val="167408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spotted lanternfly adult is approximately 1 inch long and ½ inch wide when it is at rest.</a:t>
            </a:r>
          </a:p>
          <a:p>
            <a:r>
              <a:rPr lang="en-US" sz="1200" kern="1200" dirty="0">
                <a:solidFill>
                  <a:schemeClr val="tx1"/>
                </a:solidFill>
                <a:effectLst/>
                <a:latin typeface="+mn-lt"/>
                <a:ea typeface="+mn-ea"/>
                <a:cs typeface="+mn-cs"/>
              </a:rPr>
              <a:t>They have red hind wings which they show when they are startled or when they fly.</a:t>
            </a:r>
          </a:p>
          <a:p>
            <a:r>
              <a:rPr lang="en-US" sz="1200" kern="1200" dirty="0">
                <a:solidFill>
                  <a:schemeClr val="tx1"/>
                </a:solidFill>
                <a:effectLst/>
                <a:latin typeface="+mn-lt"/>
                <a:ea typeface="+mn-ea"/>
                <a:cs typeface="+mn-cs"/>
              </a:rPr>
              <a:t>But most of the time the adults rest with their forewings folded over their backs. These forewings are grey-mauve with black spots.</a:t>
            </a:r>
          </a:p>
        </p:txBody>
      </p:sp>
      <p:sp>
        <p:nvSpPr>
          <p:cNvPr id="4" name="Slide Number Placeholder 3"/>
          <p:cNvSpPr>
            <a:spLocks noGrp="1"/>
          </p:cNvSpPr>
          <p:nvPr>
            <p:ph type="sldNum" sz="quarter" idx="10"/>
          </p:nvPr>
        </p:nvSpPr>
        <p:spPr/>
        <p:txBody>
          <a:bodyPr/>
          <a:lstStyle/>
          <a:p>
            <a:fld id="{6CF70156-11ED-4307-9328-FE72CA238463}" type="slidenum">
              <a:rPr lang="en-US" smtClean="0"/>
              <a:t>3</a:t>
            </a:fld>
            <a:endParaRPr lang="en-US"/>
          </a:p>
        </p:txBody>
      </p:sp>
    </p:spTree>
    <p:extLst>
      <p:ext uri="{BB962C8B-B14F-4D97-AF65-F5344CB8AC3E}">
        <p14:creationId xmlns:p14="http://schemas.microsoft.com/office/powerpoint/2010/main" val="132713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SLF does not bite or sting people.</a:t>
            </a:r>
          </a:p>
          <a:p>
            <a:r>
              <a:rPr lang="en-US" sz="1200" kern="1200" dirty="0">
                <a:solidFill>
                  <a:schemeClr val="tx1"/>
                </a:solidFill>
                <a:effectLst/>
                <a:latin typeface="+mn-lt"/>
                <a:ea typeface="+mn-ea"/>
                <a:cs typeface="+mn-cs"/>
              </a:rPr>
              <a:t>Instead, they have a long, thin, piercing mouthpart called a proboscis that they insert into the trunks, stems, or leaves of host plants and feed on the sap.</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4</a:t>
            </a:fld>
            <a:endParaRPr lang="en-US"/>
          </a:p>
        </p:txBody>
      </p:sp>
    </p:spTree>
    <p:extLst>
      <p:ext uri="{BB962C8B-B14F-4D97-AF65-F5344CB8AC3E}">
        <p14:creationId xmlns:p14="http://schemas.microsoft.com/office/powerpoint/2010/main" val="172275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Spotted lanternfly feed in swarms and can greatly diminish crop yields.</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5</a:t>
            </a:fld>
            <a:endParaRPr lang="en-US"/>
          </a:p>
        </p:txBody>
      </p:sp>
    </p:spTree>
    <p:extLst>
      <p:ext uri="{BB962C8B-B14F-4D97-AF65-F5344CB8AC3E}">
        <p14:creationId xmlns:p14="http://schemas.microsoft.com/office/powerpoint/2010/main" val="123183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they feed, the SLF excretes copious amounts of partially digested tree sap called honeydew, which is high in sugar content.</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6</a:t>
            </a:fld>
            <a:endParaRPr lang="en-US"/>
          </a:p>
        </p:txBody>
      </p:sp>
    </p:spTree>
    <p:extLst>
      <p:ext uri="{BB962C8B-B14F-4D97-AF65-F5344CB8AC3E}">
        <p14:creationId xmlns:p14="http://schemas.microsoft.com/office/powerpoint/2010/main" val="211463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sticky substance quickly accumulates under where the insects feed, and a black sooty mold grows on it. </a:t>
            </a:r>
          </a:p>
          <a:p>
            <a:r>
              <a:rPr lang="en-US" sz="1200" kern="1200" dirty="0">
                <a:solidFill>
                  <a:schemeClr val="tx1"/>
                </a:solidFill>
                <a:effectLst/>
                <a:latin typeface="+mn-lt"/>
                <a:ea typeface="+mn-ea"/>
                <a:cs typeface="+mn-cs"/>
              </a:rPr>
              <a:t>The mold develops an unpleasant odor and the honeydew can attract stinging insects. </a:t>
            </a:r>
          </a:p>
          <a:p>
            <a:r>
              <a:rPr lang="en-US" sz="1200" kern="1200" dirty="0">
                <a:solidFill>
                  <a:schemeClr val="tx1"/>
                </a:solidFill>
                <a:effectLst/>
                <a:latin typeface="+mn-lt"/>
                <a:ea typeface="+mn-ea"/>
                <a:cs typeface="+mn-cs"/>
              </a:rPr>
              <a:t>The sooty mold also can result in decreased photosynthesis for affected vegetation.</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7</a:t>
            </a:fld>
            <a:endParaRPr lang="en-US"/>
          </a:p>
        </p:txBody>
      </p:sp>
    </p:spTree>
    <p:extLst>
      <p:ext uri="{BB962C8B-B14F-4D97-AF65-F5344CB8AC3E}">
        <p14:creationId xmlns:p14="http://schemas.microsoft.com/office/powerpoint/2010/main" val="336422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8</a:t>
            </a:fld>
            <a:endParaRPr lang="en-US"/>
          </a:p>
        </p:txBody>
      </p:sp>
    </p:spTree>
    <p:extLst>
      <p:ext uri="{BB962C8B-B14F-4D97-AF65-F5344CB8AC3E}">
        <p14:creationId xmlns:p14="http://schemas.microsoft.com/office/powerpoint/2010/main" val="380417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10</a:t>
            </a:fld>
            <a:endParaRPr lang="en-US"/>
          </a:p>
        </p:txBody>
      </p:sp>
    </p:spTree>
    <p:extLst>
      <p:ext uri="{BB962C8B-B14F-4D97-AF65-F5344CB8AC3E}">
        <p14:creationId xmlns:p14="http://schemas.microsoft.com/office/powerpoint/2010/main" val="283420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67209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s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3"/>
            <a:ext cx="8962720" cy="13715998"/>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title" hasCustomPrompt="1"/>
          </p:nvPr>
        </p:nvSpPr>
        <p:spPr>
          <a:xfrm>
            <a:off x="1219203" y="326119"/>
            <a:ext cx="13789950" cy="1655182"/>
          </a:xfrm>
        </p:spPr>
        <p:txBody>
          <a:bodyPr/>
          <a:lstStyle/>
          <a:p>
            <a:r>
              <a:rPr lang="en-US" noProof="0" dirty="0"/>
              <a:t>List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2" y="2107786"/>
            <a:ext cx="1174012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7"/>
          <p:cNvSpPr>
            <a:spLocks noGrp="1"/>
          </p:cNvSpPr>
          <p:nvPr>
            <p:ph type="body" sz="quarter" idx="14" hasCustomPrompt="1"/>
          </p:nvPr>
        </p:nvSpPr>
        <p:spPr>
          <a:xfrm>
            <a:off x="3681161" y="2507328"/>
            <a:ext cx="11327990" cy="2032000"/>
          </a:xfrm>
        </p:spPr>
        <p:txBody>
          <a:bodyPr anchor="ctr">
            <a:normAutofit/>
          </a:bodyPr>
          <a:lstStyle>
            <a:lvl1pPr marL="0" indent="0">
              <a:buNone/>
              <a:defRPr sz="5334"/>
            </a:lvl1pPr>
          </a:lstStyle>
          <a:p>
            <a:pPr lvl="0"/>
            <a:r>
              <a:rPr lang="en-US" dirty="0"/>
              <a:t>Element 1</a:t>
            </a:r>
          </a:p>
        </p:txBody>
      </p:sp>
      <p:sp>
        <p:nvSpPr>
          <p:cNvPr id="11" name="Marcador de texto 7"/>
          <p:cNvSpPr>
            <a:spLocks noGrp="1"/>
          </p:cNvSpPr>
          <p:nvPr>
            <p:ph type="body" sz="quarter" idx="15" hasCustomPrompt="1"/>
          </p:nvPr>
        </p:nvSpPr>
        <p:spPr>
          <a:xfrm>
            <a:off x="3681161" y="5237794"/>
            <a:ext cx="11327990" cy="2032000"/>
          </a:xfrm>
        </p:spPr>
        <p:txBody>
          <a:bodyPr anchor="ctr">
            <a:normAutofit/>
          </a:bodyPr>
          <a:lstStyle>
            <a:lvl1pPr marL="0" indent="0">
              <a:buNone/>
              <a:defRPr sz="5334"/>
            </a:lvl1pPr>
          </a:lstStyle>
          <a:p>
            <a:pPr lvl="0"/>
            <a:r>
              <a:rPr lang="en-US" dirty="0"/>
              <a:t>Element 2</a:t>
            </a:r>
          </a:p>
        </p:txBody>
      </p:sp>
      <p:sp>
        <p:nvSpPr>
          <p:cNvPr id="12" name="Marcador de texto 7"/>
          <p:cNvSpPr>
            <a:spLocks noGrp="1"/>
          </p:cNvSpPr>
          <p:nvPr>
            <p:ph type="body" sz="quarter" idx="16" hasCustomPrompt="1"/>
          </p:nvPr>
        </p:nvSpPr>
        <p:spPr>
          <a:xfrm>
            <a:off x="3681161" y="7968262"/>
            <a:ext cx="11327990" cy="2032000"/>
          </a:xfrm>
        </p:spPr>
        <p:txBody>
          <a:bodyPr anchor="ctr">
            <a:normAutofit/>
          </a:bodyPr>
          <a:lstStyle>
            <a:lvl1pPr marL="0" indent="0">
              <a:buNone/>
              <a:defRPr sz="5334"/>
            </a:lvl1pPr>
          </a:lstStyle>
          <a:p>
            <a:pPr lvl="0"/>
            <a:r>
              <a:rPr lang="en-US" dirty="0"/>
              <a:t>Element 3</a:t>
            </a:r>
          </a:p>
        </p:txBody>
      </p:sp>
      <p:sp>
        <p:nvSpPr>
          <p:cNvPr id="13" name="Marcador de texto 7"/>
          <p:cNvSpPr>
            <a:spLocks noGrp="1"/>
          </p:cNvSpPr>
          <p:nvPr>
            <p:ph type="body" sz="quarter" idx="17" hasCustomPrompt="1"/>
          </p:nvPr>
        </p:nvSpPr>
        <p:spPr>
          <a:xfrm>
            <a:off x="3681161" y="10698728"/>
            <a:ext cx="11327990" cy="2032000"/>
          </a:xfrm>
        </p:spPr>
        <p:txBody>
          <a:bodyPr anchor="ctr">
            <a:normAutofit/>
          </a:bodyPr>
          <a:lstStyle>
            <a:lvl1pPr marL="0" indent="0">
              <a:buNone/>
              <a:defRPr sz="5334"/>
            </a:lvl1pPr>
          </a:lstStyle>
          <a:p>
            <a:pPr lvl="0"/>
            <a:r>
              <a:rPr lang="en-US" dirty="0"/>
              <a:t>Element 4</a:t>
            </a:r>
          </a:p>
        </p:txBody>
      </p:sp>
    </p:spTree>
    <p:extLst>
      <p:ext uri="{BB962C8B-B14F-4D97-AF65-F5344CB8AC3E}">
        <p14:creationId xmlns:p14="http://schemas.microsoft.com/office/powerpoint/2010/main" val="168980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st 3">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4" hasCustomPrompt="1"/>
          </p:nvPr>
        </p:nvSpPr>
        <p:spPr>
          <a:xfrm>
            <a:off x="2937383" y="486405"/>
            <a:ext cx="18491030" cy="1919998"/>
          </a:xfrm>
        </p:spPr>
        <p:txBody>
          <a:bodyPr anchor="ctr">
            <a:normAutofit/>
          </a:bodyPr>
          <a:lstStyle>
            <a:lvl1pPr marL="0" indent="0" algn="ctr">
              <a:buNone/>
              <a:defRPr sz="5334"/>
            </a:lvl1pPr>
          </a:lstStyle>
          <a:p>
            <a:pPr lvl="0"/>
            <a:r>
              <a:rPr lang="en-US" dirty="0"/>
              <a:t>Element 1</a:t>
            </a:r>
          </a:p>
        </p:txBody>
      </p:sp>
      <p:sp>
        <p:nvSpPr>
          <p:cNvPr id="11" name="Marcador de texto 7"/>
          <p:cNvSpPr>
            <a:spLocks noGrp="1"/>
          </p:cNvSpPr>
          <p:nvPr>
            <p:ph type="body" sz="quarter" idx="15" hasCustomPrompt="1"/>
          </p:nvPr>
        </p:nvSpPr>
        <p:spPr>
          <a:xfrm>
            <a:off x="2937383" y="3051631"/>
            <a:ext cx="18491030" cy="1919998"/>
          </a:xfrm>
        </p:spPr>
        <p:txBody>
          <a:bodyPr anchor="ctr">
            <a:normAutofit/>
          </a:bodyPr>
          <a:lstStyle>
            <a:lvl1pPr marL="0" indent="0" algn="ctr">
              <a:buNone/>
              <a:defRPr sz="5334"/>
            </a:lvl1pPr>
          </a:lstStyle>
          <a:p>
            <a:pPr lvl="0"/>
            <a:r>
              <a:rPr lang="en-US" dirty="0"/>
              <a:t>Element 2</a:t>
            </a:r>
          </a:p>
        </p:txBody>
      </p:sp>
      <p:sp>
        <p:nvSpPr>
          <p:cNvPr id="12" name="Marcador de texto 7"/>
          <p:cNvSpPr>
            <a:spLocks noGrp="1"/>
          </p:cNvSpPr>
          <p:nvPr>
            <p:ph type="body" sz="quarter" idx="16" hasCustomPrompt="1"/>
          </p:nvPr>
        </p:nvSpPr>
        <p:spPr>
          <a:xfrm>
            <a:off x="2937383" y="5616859"/>
            <a:ext cx="18491030" cy="1919998"/>
          </a:xfrm>
        </p:spPr>
        <p:txBody>
          <a:bodyPr anchor="ctr">
            <a:normAutofit/>
          </a:bodyPr>
          <a:lstStyle>
            <a:lvl1pPr marL="0" indent="0" algn="ctr">
              <a:buNone/>
              <a:defRPr sz="5334"/>
            </a:lvl1pPr>
          </a:lstStyle>
          <a:p>
            <a:pPr lvl="0"/>
            <a:r>
              <a:rPr lang="en-US" dirty="0"/>
              <a:t>Element 3</a:t>
            </a:r>
          </a:p>
        </p:txBody>
      </p:sp>
      <p:sp>
        <p:nvSpPr>
          <p:cNvPr id="13" name="Marcador de texto 7"/>
          <p:cNvSpPr>
            <a:spLocks noGrp="1"/>
          </p:cNvSpPr>
          <p:nvPr>
            <p:ph type="body" sz="quarter" idx="17" hasCustomPrompt="1"/>
          </p:nvPr>
        </p:nvSpPr>
        <p:spPr>
          <a:xfrm>
            <a:off x="2937383" y="8182085"/>
            <a:ext cx="18491030" cy="1919998"/>
          </a:xfrm>
        </p:spPr>
        <p:txBody>
          <a:bodyPr anchor="ctr">
            <a:normAutofit/>
          </a:bodyPr>
          <a:lstStyle>
            <a:lvl1pPr marL="0" indent="0" algn="ctr">
              <a:buNone/>
              <a:defRPr sz="5334"/>
            </a:lvl1pPr>
          </a:lstStyle>
          <a:p>
            <a:pPr lvl="0"/>
            <a:r>
              <a:rPr lang="en-US" dirty="0"/>
              <a:t>Element 4</a:t>
            </a:r>
          </a:p>
        </p:txBody>
      </p:sp>
      <p:sp>
        <p:nvSpPr>
          <p:cNvPr id="16" name="Marcador de texto 7"/>
          <p:cNvSpPr>
            <a:spLocks noGrp="1"/>
          </p:cNvSpPr>
          <p:nvPr>
            <p:ph type="body" sz="quarter" idx="18" hasCustomPrompt="1"/>
          </p:nvPr>
        </p:nvSpPr>
        <p:spPr>
          <a:xfrm>
            <a:off x="2937383" y="10747307"/>
            <a:ext cx="18491030" cy="1919998"/>
          </a:xfrm>
        </p:spPr>
        <p:txBody>
          <a:bodyPr anchor="ctr">
            <a:normAutofit/>
          </a:bodyPr>
          <a:lstStyle>
            <a:lvl1pPr marL="0" indent="0" algn="ctr">
              <a:buNone/>
              <a:defRPr sz="5334"/>
            </a:lvl1pPr>
          </a:lstStyle>
          <a:p>
            <a:pPr lvl="0"/>
            <a:r>
              <a:rPr lang="en-US" dirty="0"/>
              <a:t>Element 5</a:t>
            </a:r>
          </a:p>
        </p:txBody>
      </p:sp>
    </p:spTree>
    <p:extLst>
      <p:ext uri="{BB962C8B-B14F-4D97-AF65-F5344CB8AC3E}">
        <p14:creationId xmlns:p14="http://schemas.microsoft.com/office/powerpoint/2010/main" val="217652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5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with Caption and Textbox">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l">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12"/>
          <p:cNvSpPr>
            <a:spLocks noGrp="1"/>
          </p:cNvSpPr>
          <p:nvPr>
            <p:ph type="body" sz="quarter" idx="13" hasCustomPrompt="1"/>
          </p:nvPr>
        </p:nvSpPr>
        <p:spPr>
          <a:xfrm>
            <a:off x="15595937" y="911179"/>
            <a:ext cx="6624570" cy="9442614"/>
          </a:xfrm>
          <a:solidFill>
            <a:srgbClr val="FFFFFF">
              <a:alpha val="60000"/>
            </a:srgbClr>
          </a:solidFill>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Maybe your image needs a little bit more of information. Click here to add a paragraph or a list of elements.</a:t>
            </a:r>
            <a:endParaRPr lang="en-US" dirty="0"/>
          </a:p>
        </p:txBody>
      </p:sp>
    </p:spTree>
    <p:extLst>
      <p:ext uri="{BB962C8B-B14F-4D97-AF65-F5344CB8AC3E}">
        <p14:creationId xmlns:p14="http://schemas.microsoft.com/office/powerpoint/2010/main" val="331337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with Caption 6">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marL="2404474" indent="0" algn="l" defTabSz="1185304">
              <a:defRPr sz="6400" b="1"/>
            </a:lvl1pPr>
          </a:lstStyle>
          <a:p>
            <a:r>
              <a:rPr lang="en-US" dirty="0"/>
              <a:t>This is for your images.</a:t>
            </a:r>
          </a:p>
        </p:txBody>
      </p:sp>
      <p:sp>
        <p:nvSpPr>
          <p:cNvPr id="8" name="Marcador de texto 19"/>
          <p:cNvSpPr>
            <a:spLocks noGrp="1"/>
          </p:cNvSpPr>
          <p:nvPr>
            <p:ph type="body" sz="quarter" idx="25" hasCustomPrompt="1"/>
          </p:nvPr>
        </p:nvSpPr>
        <p:spPr>
          <a:xfrm>
            <a:off x="1027999" y="11722014"/>
            <a:ext cx="1102434" cy="1100936"/>
          </a:xfrm>
        </p:spPr>
        <p:txBody>
          <a:bodyPr anchor="ctr">
            <a:noAutofit/>
          </a:bodyPr>
          <a:lstStyle>
            <a:lvl1pPr marL="0" indent="0" algn="ctr">
              <a:buNone/>
              <a:defRPr sz="1866"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62807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406531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3608916"/>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2609144"/>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2609144"/>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2609144"/>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2609144"/>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2609144"/>
            <a:ext cx="3846818" cy="965582"/>
          </a:xfrm>
        </p:spPr>
        <p:txBody>
          <a:bodyPr anchor="t">
            <a:noAutofit/>
          </a:bodyPr>
          <a:lstStyle>
            <a:lvl1pPr marL="0" indent="0" algn="l">
              <a:buNone/>
              <a:defRPr sz="4266" b="1" i="0" baseline="0"/>
            </a:lvl1pPr>
          </a:lstStyle>
          <a:p>
            <a:pPr lvl="0"/>
            <a:r>
              <a:rPr lang="en-US" dirty="0"/>
              <a:t>Activity #5</a:t>
            </a:r>
          </a:p>
        </p:txBody>
      </p:sp>
      <p:sp>
        <p:nvSpPr>
          <p:cNvPr id="31" name="Marcador de posición de imagen 6"/>
          <p:cNvSpPr>
            <a:spLocks noGrp="1"/>
          </p:cNvSpPr>
          <p:nvPr>
            <p:ph type="pic" sz="quarter" idx="24" hasCustomPrompt="1"/>
          </p:nvPr>
        </p:nvSpPr>
        <p:spPr>
          <a:xfrm>
            <a:off x="5757424" y="3608916"/>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3608916"/>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3608916"/>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3608916"/>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6" name="Marcador de posición de imagen 6">
            <a:extLst>
              <a:ext uri="{FF2B5EF4-FFF2-40B4-BE49-F238E27FC236}">
                <a16:creationId xmlns:a16="http://schemas.microsoft.com/office/drawing/2014/main" id="{C95C3485-B7FC-48F1-A70E-9645FB818608}"/>
              </a:ext>
            </a:extLst>
          </p:cNvPr>
          <p:cNvSpPr>
            <a:spLocks noGrp="1"/>
          </p:cNvSpPr>
          <p:nvPr>
            <p:ph type="pic" sz="quarter" idx="29" hasCustomPrompt="1"/>
          </p:nvPr>
        </p:nvSpPr>
        <p:spPr>
          <a:xfrm>
            <a:off x="1219193" y="8780737"/>
            <a:ext cx="3840000" cy="3762298"/>
          </a:xfrm>
        </p:spPr>
        <p:txBody>
          <a:bodyPr>
            <a:normAutofit/>
          </a:bodyPr>
          <a:lstStyle>
            <a:lvl1pPr marL="0" indent="0" algn="ctr">
              <a:buNone/>
              <a:defRPr sz="2934" baseline="0"/>
            </a:lvl1pPr>
          </a:lstStyle>
          <a:p>
            <a:r>
              <a:rPr lang="en-US" dirty="0"/>
              <a:t>An image, an icon, a photo, etc.</a:t>
            </a:r>
          </a:p>
        </p:txBody>
      </p:sp>
      <p:sp>
        <p:nvSpPr>
          <p:cNvPr id="27" name="Marcador de texto 11">
            <a:extLst>
              <a:ext uri="{FF2B5EF4-FFF2-40B4-BE49-F238E27FC236}">
                <a16:creationId xmlns:a16="http://schemas.microsoft.com/office/drawing/2014/main" id="{E7DE22DD-EA58-421B-99A1-63EE5FD99065}"/>
              </a:ext>
            </a:extLst>
          </p:cNvPr>
          <p:cNvSpPr>
            <a:spLocks noGrp="1"/>
          </p:cNvSpPr>
          <p:nvPr>
            <p:ph type="body" sz="quarter" idx="30" hasCustomPrompt="1"/>
          </p:nvPr>
        </p:nvSpPr>
        <p:spPr>
          <a:xfrm>
            <a:off x="5750606" y="7780965"/>
            <a:ext cx="3846818" cy="965582"/>
          </a:xfrm>
        </p:spPr>
        <p:txBody>
          <a:bodyPr anchor="t">
            <a:noAutofit/>
          </a:bodyPr>
          <a:lstStyle>
            <a:lvl1pPr marL="0" indent="0" algn="l">
              <a:buNone/>
              <a:defRPr sz="4266" b="1" i="0" baseline="0"/>
            </a:lvl1pPr>
          </a:lstStyle>
          <a:p>
            <a:pPr lvl="0"/>
            <a:r>
              <a:rPr lang="en-US" dirty="0"/>
              <a:t>Activity #7</a:t>
            </a:r>
          </a:p>
        </p:txBody>
      </p:sp>
      <p:sp>
        <p:nvSpPr>
          <p:cNvPr id="28" name="Marcador de texto 11">
            <a:extLst>
              <a:ext uri="{FF2B5EF4-FFF2-40B4-BE49-F238E27FC236}">
                <a16:creationId xmlns:a16="http://schemas.microsoft.com/office/drawing/2014/main" id="{F8ADE46C-E73B-4DCF-BA5D-BC4979FCB6E4}"/>
              </a:ext>
            </a:extLst>
          </p:cNvPr>
          <p:cNvSpPr>
            <a:spLocks noGrp="1"/>
          </p:cNvSpPr>
          <p:nvPr>
            <p:ph type="body" sz="quarter" idx="31" hasCustomPrompt="1"/>
          </p:nvPr>
        </p:nvSpPr>
        <p:spPr>
          <a:xfrm>
            <a:off x="1215790" y="7780965"/>
            <a:ext cx="3846818" cy="965582"/>
          </a:xfrm>
        </p:spPr>
        <p:txBody>
          <a:bodyPr anchor="t">
            <a:noAutofit/>
          </a:bodyPr>
          <a:lstStyle>
            <a:lvl1pPr marL="0" indent="0" algn="l">
              <a:buNone/>
              <a:defRPr sz="4266" b="1" i="0" baseline="0"/>
            </a:lvl1pPr>
          </a:lstStyle>
          <a:p>
            <a:pPr lvl="0"/>
            <a:r>
              <a:rPr lang="en-US" dirty="0"/>
              <a:t>Activity #6</a:t>
            </a:r>
          </a:p>
        </p:txBody>
      </p:sp>
      <p:sp>
        <p:nvSpPr>
          <p:cNvPr id="29" name="Marcador de texto 11">
            <a:extLst>
              <a:ext uri="{FF2B5EF4-FFF2-40B4-BE49-F238E27FC236}">
                <a16:creationId xmlns:a16="http://schemas.microsoft.com/office/drawing/2014/main" id="{25FE3972-2914-4F50-8BA3-C3D11292661C}"/>
              </a:ext>
            </a:extLst>
          </p:cNvPr>
          <p:cNvSpPr>
            <a:spLocks noGrp="1"/>
          </p:cNvSpPr>
          <p:nvPr>
            <p:ph type="body" sz="quarter" idx="32" hasCustomPrompt="1"/>
          </p:nvPr>
        </p:nvSpPr>
        <p:spPr>
          <a:xfrm>
            <a:off x="10265182" y="7780965"/>
            <a:ext cx="3846818" cy="965582"/>
          </a:xfrm>
        </p:spPr>
        <p:txBody>
          <a:bodyPr anchor="t">
            <a:noAutofit/>
          </a:bodyPr>
          <a:lstStyle>
            <a:lvl1pPr marL="0" indent="0" algn="l">
              <a:buNone/>
              <a:defRPr sz="4266" b="1" i="0" baseline="0"/>
            </a:lvl1pPr>
          </a:lstStyle>
          <a:p>
            <a:pPr lvl="0"/>
            <a:r>
              <a:rPr lang="en-US" dirty="0"/>
              <a:t>Activity #8</a:t>
            </a:r>
          </a:p>
        </p:txBody>
      </p:sp>
      <p:sp>
        <p:nvSpPr>
          <p:cNvPr id="30" name="Marcador de texto 11">
            <a:extLst>
              <a:ext uri="{FF2B5EF4-FFF2-40B4-BE49-F238E27FC236}">
                <a16:creationId xmlns:a16="http://schemas.microsoft.com/office/drawing/2014/main" id="{5304982E-FA64-4ECA-8EA3-0B4EEC316F06}"/>
              </a:ext>
            </a:extLst>
          </p:cNvPr>
          <p:cNvSpPr>
            <a:spLocks noGrp="1"/>
          </p:cNvSpPr>
          <p:nvPr>
            <p:ph type="body" sz="quarter" idx="33" hasCustomPrompt="1"/>
          </p:nvPr>
        </p:nvSpPr>
        <p:spPr>
          <a:xfrm>
            <a:off x="14777942" y="7780965"/>
            <a:ext cx="3846818" cy="965582"/>
          </a:xfrm>
        </p:spPr>
        <p:txBody>
          <a:bodyPr anchor="t">
            <a:noAutofit/>
          </a:bodyPr>
          <a:lstStyle>
            <a:lvl1pPr marL="0" indent="0" algn="l">
              <a:buNone/>
              <a:defRPr sz="4266" b="1" i="0" baseline="0"/>
            </a:lvl1pPr>
          </a:lstStyle>
          <a:p>
            <a:pPr lvl="0"/>
            <a:r>
              <a:rPr lang="en-US" dirty="0"/>
              <a:t>Activity #9</a:t>
            </a:r>
          </a:p>
        </p:txBody>
      </p:sp>
      <p:sp>
        <p:nvSpPr>
          <p:cNvPr id="36" name="Marcador de texto 11">
            <a:extLst>
              <a:ext uri="{FF2B5EF4-FFF2-40B4-BE49-F238E27FC236}">
                <a16:creationId xmlns:a16="http://schemas.microsoft.com/office/drawing/2014/main" id="{17E698FB-FB88-4407-9C0D-7F2B6D2D332F}"/>
              </a:ext>
            </a:extLst>
          </p:cNvPr>
          <p:cNvSpPr>
            <a:spLocks noGrp="1"/>
          </p:cNvSpPr>
          <p:nvPr>
            <p:ph type="body" sz="quarter" idx="34" hasCustomPrompt="1"/>
          </p:nvPr>
        </p:nvSpPr>
        <p:spPr>
          <a:xfrm>
            <a:off x="19314572" y="7780965"/>
            <a:ext cx="3846818" cy="965582"/>
          </a:xfrm>
        </p:spPr>
        <p:txBody>
          <a:bodyPr anchor="t">
            <a:noAutofit/>
          </a:bodyPr>
          <a:lstStyle>
            <a:lvl1pPr marL="0" indent="0" algn="l">
              <a:buNone/>
              <a:defRPr sz="4266" b="1" i="0" baseline="0"/>
            </a:lvl1pPr>
          </a:lstStyle>
          <a:p>
            <a:pPr lvl="0"/>
            <a:r>
              <a:rPr lang="en-US" dirty="0"/>
              <a:t>Activity #10</a:t>
            </a:r>
          </a:p>
        </p:txBody>
      </p:sp>
      <p:sp>
        <p:nvSpPr>
          <p:cNvPr id="37" name="Marcador de posición de imagen 6">
            <a:extLst>
              <a:ext uri="{FF2B5EF4-FFF2-40B4-BE49-F238E27FC236}">
                <a16:creationId xmlns:a16="http://schemas.microsoft.com/office/drawing/2014/main" id="{6E9373B7-AAE7-4B07-B6CD-0179E7E5C765}"/>
              </a:ext>
            </a:extLst>
          </p:cNvPr>
          <p:cNvSpPr>
            <a:spLocks noGrp="1"/>
          </p:cNvSpPr>
          <p:nvPr>
            <p:ph type="pic" sz="quarter" idx="35" hasCustomPrompt="1"/>
          </p:nvPr>
        </p:nvSpPr>
        <p:spPr>
          <a:xfrm>
            <a:off x="5754009" y="8780737"/>
            <a:ext cx="3840000" cy="3762298"/>
          </a:xfrm>
        </p:spPr>
        <p:txBody>
          <a:bodyPr>
            <a:normAutofit/>
          </a:bodyPr>
          <a:lstStyle>
            <a:lvl1pPr marL="0" indent="0" algn="ctr">
              <a:buNone/>
              <a:defRPr sz="2934" baseline="0"/>
            </a:lvl1pPr>
          </a:lstStyle>
          <a:p>
            <a:r>
              <a:rPr lang="en-US" dirty="0"/>
              <a:t>An image, an icon, a photo, etc.</a:t>
            </a:r>
          </a:p>
        </p:txBody>
      </p:sp>
      <p:sp>
        <p:nvSpPr>
          <p:cNvPr id="38" name="Marcador de posición de imagen 6">
            <a:extLst>
              <a:ext uri="{FF2B5EF4-FFF2-40B4-BE49-F238E27FC236}">
                <a16:creationId xmlns:a16="http://schemas.microsoft.com/office/drawing/2014/main" id="{2DBA4745-EC17-466F-972C-8AD0D7237AAC}"/>
              </a:ext>
            </a:extLst>
          </p:cNvPr>
          <p:cNvSpPr>
            <a:spLocks noGrp="1"/>
          </p:cNvSpPr>
          <p:nvPr>
            <p:ph type="pic" sz="quarter" idx="36" hasCustomPrompt="1"/>
          </p:nvPr>
        </p:nvSpPr>
        <p:spPr>
          <a:xfrm>
            <a:off x="10268585" y="8780737"/>
            <a:ext cx="3840000" cy="3762298"/>
          </a:xfrm>
        </p:spPr>
        <p:txBody>
          <a:bodyPr>
            <a:normAutofit/>
          </a:bodyPr>
          <a:lstStyle>
            <a:lvl1pPr marL="0" indent="0" algn="ctr">
              <a:buNone/>
              <a:defRPr sz="2934" baseline="0"/>
            </a:lvl1pPr>
          </a:lstStyle>
          <a:p>
            <a:r>
              <a:rPr lang="en-US" dirty="0"/>
              <a:t>An image, an icon, a photo, etc.</a:t>
            </a:r>
          </a:p>
        </p:txBody>
      </p:sp>
      <p:sp>
        <p:nvSpPr>
          <p:cNvPr id="39" name="Marcador de posición de imagen 6">
            <a:extLst>
              <a:ext uri="{FF2B5EF4-FFF2-40B4-BE49-F238E27FC236}">
                <a16:creationId xmlns:a16="http://schemas.microsoft.com/office/drawing/2014/main" id="{F203A319-E692-4A33-92E9-732978AFF45E}"/>
              </a:ext>
            </a:extLst>
          </p:cNvPr>
          <p:cNvSpPr>
            <a:spLocks noGrp="1"/>
          </p:cNvSpPr>
          <p:nvPr>
            <p:ph type="pic" sz="quarter" idx="37" hasCustomPrompt="1"/>
          </p:nvPr>
        </p:nvSpPr>
        <p:spPr>
          <a:xfrm>
            <a:off x="14781345" y="8780737"/>
            <a:ext cx="3840000" cy="3762298"/>
          </a:xfrm>
        </p:spPr>
        <p:txBody>
          <a:bodyPr>
            <a:normAutofit/>
          </a:bodyPr>
          <a:lstStyle>
            <a:lvl1pPr marL="0" indent="0" algn="ctr">
              <a:buNone/>
              <a:defRPr sz="2934" baseline="0"/>
            </a:lvl1pPr>
          </a:lstStyle>
          <a:p>
            <a:r>
              <a:rPr lang="en-US" dirty="0"/>
              <a:t>An image, an icon, a photo, etc.</a:t>
            </a:r>
          </a:p>
        </p:txBody>
      </p:sp>
      <p:sp>
        <p:nvSpPr>
          <p:cNvPr id="40" name="Marcador de posición de imagen 6">
            <a:extLst>
              <a:ext uri="{FF2B5EF4-FFF2-40B4-BE49-F238E27FC236}">
                <a16:creationId xmlns:a16="http://schemas.microsoft.com/office/drawing/2014/main" id="{E0F8FEFA-6DBC-4C95-BD22-28DD10139F17}"/>
              </a:ext>
            </a:extLst>
          </p:cNvPr>
          <p:cNvSpPr>
            <a:spLocks noGrp="1"/>
          </p:cNvSpPr>
          <p:nvPr>
            <p:ph type="pic" sz="quarter" idx="38" hasCustomPrompt="1"/>
          </p:nvPr>
        </p:nvSpPr>
        <p:spPr>
          <a:xfrm>
            <a:off x="19317975" y="8780737"/>
            <a:ext cx="3840000" cy="3762298"/>
          </a:xfrm>
        </p:spPr>
        <p:txBody>
          <a:bodyPr>
            <a:normAutofit/>
          </a:bodyPr>
          <a:lstStyle>
            <a:lvl1pPr marL="0" indent="0" algn="ctr">
              <a:buNone/>
              <a:defRPr sz="2934" baseline="0"/>
            </a:lvl1pPr>
          </a:lstStyle>
          <a:p>
            <a:r>
              <a:rPr lang="en-US" dirty="0"/>
              <a:t>An image, an icon, a photo, etc.</a:t>
            </a:r>
          </a:p>
        </p:txBody>
      </p:sp>
    </p:spTree>
    <p:extLst>
      <p:ext uri="{BB962C8B-B14F-4D97-AF65-F5344CB8AC3E}">
        <p14:creationId xmlns:p14="http://schemas.microsoft.com/office/powerpoint/2010/main" val="245954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edi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137911"/>
            <a:ext cx="21945600" cy="1655182"/>
          </a:xfrm>
        </p:spPr>
        <p:txBody>
          <a:body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69195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7"/>
          <p:cNvSpPr>
            <a:spLocks noGrp="1"/>
          </p:cNvSpPr>
          <p:nvPr>
            <p:ph type="body" sz="quarter" idx="14" hasCustomPrompt="1"/>
          </p:nvPr>
        </p:nvSpPr>
        <p:spPr>
          <a:xfrm>
            <a:off x="3681162" y="7116365"/>
            <a:ext cx="19483640" cy="5287210"/>
          </a:xfrm>
        </p:spPr>
        <p:txBody>
          <a:bodyPr anchor="t">
            <a:normAutofit/>
          </a:bodyPr>
          <a:lstStyle>
            <a:lvl1pPr marL="0" indent="0" algn="l">
              <a:buNone/>
              <a:defRPr sz="4266">
                <a:solidFill>
                  <a:schemeClr val="tx2"/>
                </a:solidFill>
              </a:defRPr>
            </a:lvl1pPr>
          </a:lstStyle>
          <a:p>
            <a:pPr lvl="0"/>
            <a:r>
              <a:rPr lang="en-US" dirty="0"/>
              <a:t>Author 1, Author 2, Author 3, Author 4, etc.</a:t>
            </a:r>
          </a:p>
        </p:txBody>
      </p:sp>
    </p:spTree>
    <p:extLst>
      <p:ext uri="{BB962C8B-B14F-4D97-AF65-F5344CB8AC3E}">
        <p14:creationId xmlns:p14="http://schemas.microsoft.com/office/powerpoint/2010/main" val="256024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200" y="549278"/>
            <a:ext cx="21945600" cy="1510944"/>
          </a:xfrm>
          <a:prstGeom prst="rect">
            <a:avLst/>
          </a:prstGeom>
        </p:spPr>
        <p:txBody>
          <a:bodyPr vert="horz" lIns="91440" tIns="45720" rIns="91440" bIns="45720" rtlCol="0" anchor="ctr">
            <a:noAutofit/>
          </a:bodyPr>
          <a:lstStyle/>
          <a:p>
            <a:r>
              <a:rPr lang="en-US" noProof="0" dirty="0"/>
              <a:t>Treat it like a title: Less than 5 words</a:t>
            </a:r>
          </a:p>
        </p:txBody>
      </p:sp>
      <p:sp>
        <p:nvSpPr>
          <p:cNvPr id="3" name="Marcador de texto 2"/>
          <p:cNvSpPr>
            <a:spLocks noGrp="1"/>
          </p:cNvSpPr>
          <p:nvPr>
            <p:ph type="body" idx="1"/>
          </p:nvPr>
        </p:nvSpPr>
        <p:spPr>
          <a:xfrm>
            <a:off x="1219200" y="2342447"/>
            <a:ext cx="21945600" cy="10709290"/>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2"/>
          </p:nvPr>
        </p:nvSpPr>
        <p:spPr>
          <a:xfrm>
            <a:off x="18374369" y="13170982"/>
            <a:ext cx="3054042"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CB3A64B5-0EBF-4FDB-9081-6F460CBDB670}" type="datetimeFigureOut">
              <a:rPr lang="en-US" smtClean="0"/>
              <a:t>11/1/2018</a:t>
            </a:fld>
            <a:endParaRPr lang="en-US"/>
          </a:p>
        </p:txBody>
      </p:sp>
      <p:sp>
        <p:nvSpPr>
          <p:cNvPr id="5" name="Marcador de pie de página 4"/>
          <p:cNvSpPr>
            <a:spLocks noGrp="1"/>
          </p:cNvSpPr>
          <p:nvPr>
            <p:ph type="ftr" sz="quarter" idx="3"/>
          </p:nvPr>
        </p:nvSpPr>
        <p:spPr>
          <a:xfrm>
            <a:off x="1219200" y="13170982"/>
            <a:ext cx="17155168" cy="391216"/>
          </a:xfrm>
          <a:prstGeom prst="rect">
            <a:avLst/>
          </a:prstGeom>
        </p:spPr>
        <p:txBody>
          <a:bodyPr vert="horz" lIns="91440" tIns="45720" rIns="91440" bIns="45720" rtlCol="0" anchor="ctr"/>
          <a:lstStyle>
            <a:lvl1pPr algn="l">
              <a:defRPr sz="2666">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21539200" y="13170982"/>
            <a:ext cx="1625600"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F16EA244-3068-4C8A-AA8A-D8A7BC664878}" type="slidenum">
              <a:rPr lang="en-US" smtClean="0"/>
              <a:t>‹#›</a:t>
            </a:fld>
            <a:endParaRPr lang="en-US"/>
          </a:p>
        </p:txBody>
      </p:sp>
    </p:spTree>
    <p:extLst>
      <p:ext uri="{BB962C8B-B14F-4D97-AF65-F5344CB8AC3E}">
        <p14:creationId xmlns:p14="http://schemas.microsoft.com/office/powerpoint/2010/main" val="4273074259"/>
      </p:ext>
    </p:extLst>
  </p:cSld>
  <p:clrMap bg1="lt1" tx1="dk1" bg2="lt2" tx2="dk2" accent1="accent1" accent2="accent2" accent3="accent3" accent4="accent4" accent5="accent5" accent6="accent6" hlink="hlink" folHlink="folHlink"/>
  <p:sldLayoutIdLst>
    <p:sldLayoutId id="2147484797" r:id="rId1"/>
    <p:sldLayoutId id="2147484810" r:id="rId2"/>
    <p:sldLayoutId id="2147484811" r:id="rId3"/>
    <p:sldLayoutId id="2147484830" r:id="rId4"/>
    <p:sldLayoutId id="2147484831" r:id="rId5"/>
    <p:sldLayoutId id="2147484833" r:id="rId6"/>
    <p:sldLayoutId id="2147484846" r:id="rId7"/>
    <p:sldLayoutId id="2147484873" r:id="rId8"/>
    <p:sldLayoutId id="2147484871" r:id="rId9"/>
  </p:sldLayoutIdLst>
  <p:txStyles>
    <p:titleStyle>
      <a:lvl1pPr algn="l" defTabSz="1219170" rtl="0" eaLnBrk="1" latinLnBrk="0" hangingPunct="1">
        <a:spcBef>
          <a:spcPct val="0"/>
        </a:spcBef>
        <a:buNone/>
        <a:defRPr sz="8534" b="1" kern="1200" baseline="0">
          <a:solidFill>
            <a:schemeClr val="tx1"/>
          </a:solidFill>
          <a:latin typeface="+mj-lt"/>
          <a:ea typeface="+mj-ea"/>
          <a:cs typeface="+mj-cs"/>
        </a:defRPr>
      </a:lvl1pPr>
    </p:titleStyle>
    <p:bodyStyle>
      <a:lvl1pPr marL="914378" indent="-914378" algn="l" defTabSz="1219170" rtl="0" eaLnBrk="1" latinLnBrk="0" hangingPunct="1">
        <a:spcBef>
          <a:spcPct val="20000"/>
        </a:spcBef>
        <a:buFont typeface="Arial"/>
        <a:buChar char="•"/>
        <a:defRPr sz="85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s-E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n adult spotted lanternfly on a tree.">
            <a:extLst>
              <a:ext uri="{FF2B5EF4-FFF2-40B4-BE49-F238E27FC236}">
                <a16:creationId xmlns:a16="http://schemas.microsoft.com/office/drawing/2014/main" id="{D71EFDC5-E37D-4817-838E-B2D184BBD22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3" name="Decorative" descr="Decorative">
            <a:extLst>
              <a:ext uri="{FF2B5EF4-FFF2-40B4-BE49-F238E27FC236}">
                <a16:creationId xmlns:a16="http://schemas.microsoft.com/office/drawing/2014/main" id="{8A8408EC-F27A-45CE-9063-CE8805BED3BF}"/>
              </a:ext>
            </a:extLst>
          </p:cNvPr>
          <p:cNvSpPr/>
          <p:nvPr/>
        </p:nvSpPr>
        <p:spPr>
          <a:xfrm>
            <a:off x="1104181" y="3305674"/>
            <a:ext cx="9558068" cy="9394326"/>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art 1: Invasion of the Spotted Lanternfly">
            <a:extLst>
              <a:ext uri="{FF2B5EF4-FFF2-40B4-BE49-F238E27FC236}">
                <a16:creationId xmlns:a16="http://schemas.microsoft.com/office/drawing/2014/main" id="{BA75E277-4BD3-475B-8DDC-252A19253C3B}"/>
              </a:ext>
            </a:extLst>
          </p:cNvPr>
          <p:cNvSpPr>
            <a:spLocks noGrp="1"/>
          </p:cNvSpPr>
          <p:nvPr>
            <p:ph type="ctrTitle"/>
          </p:nvPr>
        </p:nvSpPr>
        <p:spPr>
          <a:xfrm>
            <a:off x="1380225" y="3640347"/>
            <a:ext cx="8988725" cy="8712679"/>
          </a:xfrm>
          <a:noFill/>
        </p:spPr>
        <p:txBody>
          <a:bodyPr anchor="ctr"/>
          <a:lstStyle/>
          <a:p>
            <a:pPr>
              <a:spcBef>
                <a:spcPts val="600"/>
              </a:spcBef>
              <a:spcAft>
                <a:spcPts val="1200"/>
              </a:spcAft>
            </a:pPr>
            <a:r>
              <a:rPr lang="en-US" sz="8800" dirty="0">
                <a:solidFill>
                  <a:schemeClr val="bg1"/>
                </a:solidFill>
              </a:rPr>
              <a:t>Spotted Lanternfly Permit Training</a:t>
            </a:r>
            <a:br>
              <a:rPr lang="en-US" sz="8800" dirty="0">
                <a:solidFill>
                  <a:schemeClr val="bg1"/>
                </a:solidFill>
              </a:rPr>
            </a:br>
            <a:r>
              <a:rPr lang="en-US" sz="7200" i="1" dirty="0">
                <a:solidFill>
                  <a:schemeClr val="bg1"/>
                </a:solidFill>
              </a:rPr>
              <a:t>Part 1: Invasion of the Spotted Lanternfly</a:t>
            </a:r>
            <a:endParaRPr lang="en-US" sz="8800" dirty="0">
              <a:solidFill>
                <a:schemeClr val="bg1"/>
              </a:solidFill>
            </a:endParaRPr>
          </a:p>
        </p:txBody>
      </p:sp>
    </p:spTree>
    <p:extLst>
      <p:ext uri="{BB962C8B-B14F-4D97-AF65-F5344CB8AC3E}">
        <p14:creationId xmlns:p14="http://schemas.microsoft.com/office/powerpoint/2010/main" val="119689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Decorative" descr="Decorative">
            <a:extLst>
              <a:ext uri="{FF2B5EF4-FFF2-40B4-BE49-F238E27FC236}">
                <a16:creationId xmlns:a16="http://schemas.microsoft.com/office/drawing/2014/main" id="{D97AC2A0-060D-424B-B9B7-78389F4F6485}"/>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a:xfrm>
            <a:off x="0" y="0"/>
            <a:ext cx="24384000" cy="13716000"/>
          </a:xfrm>
          <a:prstGeom prst="rect">
            <a:avLst/>
          </a:prstGeom>
        </p:spPr>
      </p:pic>
      <p:sp>
        <p:nvSpPr>
          <p:cNvPr id="9" name="Slide Text 7">
            <a:extLst>
              <a:ext uri="{FF2B5EF4-FFF2-40B4-BE49-F238E27FC236}">
                <a16:creationId xmlns:a16="http://schemas.microsoft.com/office/drawing/2014/main" id="{D4291BC5-E14A-4F80-B6A8-60F79FE1CBA8}"/>
              </a:ext>
            </a:extLst>
          </p:cNvPr>
          <p:cNvSpPr txBox="1">
            <a:spLocks/>
          </p:cNvSpPr>
          <p:nvPr/>
        </p:nvSpPr>
        <p:spPr>
          <a:xfrm>
            <a:off x="2946485" y="11037776"/>
            <a:ext cx="18491030" cy="1919998"/>
          </a:xfrm>
          <a:prstGeom prst="rect">
            <a:avLst/>
          </a:prstGeom>
        </p:spPr>
        <p:txBody>
          <a:bodyPr vert="horz" lIns="91440" tIns="45720" rIns="91440" bIns="45720" rtlCol="0" anchor="ctr">
            <a:normAutofit/>
          </a:bodyPr>
          <a:lstStyle>
            <a:lvl1pPr marL="0" indent="0" algn="ctr" defTabSz="1219170" rtl="0" eaLnBrk="1" latinLnBrk="0" hangingPunct="1">
              <a:spcBef>
                <a:spcPct val="20000"/>
              </a:spcBef>
              <a:buFont typeface="Arial"/>
              <a:buNone/>
              <a:defRPr sz="53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a:lstStyle>
          <a:p>
            <a:r>
              <a:rPr lang="en-US" sz="5400" dirty="0"/>
              <a:t>related services</a:t>
            </a:r>
          </a:p>
        </p:txBody>
      </p:sp>
      <p:sp>
        <p:nvSpPr>
          <p:cNvPr id="29" name="Slide Text 6">
            <a:extLst>
              <a:ext uri="{FF2B5EF4-FFF2-40B4-BE49-F238E27FC236}">
                <a16:creationId xmlns:a16="http://schemas.microsoft.com/office/drawing/2014/main" id="{1EE4DD55-C1BE-4E5E-A1D8-571D5AEB451A}"/>
              </a:ext>
            </a:extLst>
          </p:cNvPr>
          <p:cNvSpPr txBox="1">
            <a:spLocks/>
          </p:cNvSpPr>
          <p:nvPr/>
        </p:nvSpPr>
        <p:spPr>
          <a:xfrm>
            <a:off x="2946485" y="9449524"/>
            <a:ext cx="18491030" cy="1919998"/>
          </a:xfrm>
          <a:prstGeom prst="rect">
            <a:avLst/>
          </a:prstGeom>
        </p:spPr>
        <p:txBody>
          <a:bodyPr vert="horz" lIns="91440" tIns="45720" rIns="91440" bIns="45720" rtlCol="0" anchor="ctr">
            <a:normAutofit/>
          </a:bodyPr>
          <a:lstStyle>
            <a:lvl1pPr marL="0" indent="0" algn="ctr" defTabSz="1219170" rtl="0" eaLnBrk="1" latinLnBrk="0" hangingPunct="1">
              <a:spcBef>
                <a:spcPct val="20000"/>
              </a:spcBef>
              <a:buFont typeface="Arial"/>
              <a:buNone/>
              <a:defRPr sz="53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a:lstStyle>
          <a:p>
            <a:r>
              <a:rPr lang="en-US" sz="5400" b="1" dirty="0"/>
              <a:t>landscaping </a:t>
            </a:r>
            <a:r>
              <a:rPr lang="en-US" sz="5400" dirty="0"/>
              <a:t>and</a:t>
            </a:r>
            <a:r>
              <a:rPr lang="en-US" sz="5400" b="1" dirty="0"/>
              <a:t> nursery stock</a:t>
            </a:r>
          </a:p>
        </p:txBody>
      </p:sp>
      <p:sp>
        <p:nvSpPr>
          <p:cNvPr id="28" name="Slide Text 5">
            <a:extLst>
              <a:ext uri="{FF2B5EF4-FFF2-40B4-BE49-F238E27FC236}">
                <a16:creationId xmlns:a16="http://schemas.microsoft.com/office/drawing/2014/main" id="{8989087A-1594-4CD1-9E1B-40C8EEBE07AE}"/>
              </a:ext>
            </a:extLst>
          </p:cNvPr>
          <p:cNvSpPr>
            <a:spLocks noGrp="1"/>
          </p:cNvSpPr>
          <p:nvPr>
            <p:ph type="body" sz="quarter" idx="18"/>
          </p:nvPr>
        </p:nvSpPr>
        <p:spPr>
          <a:xfrm>
            <a:off x="2946485" y="7861272"/>
            <a:ext cx="18491030" cy="1919998"/>
          </a:xfrm>
        </p:spPr>
        <p:txBody>
          <a:bodyPr>
            <a:normAutofit/>
          </a:bodyPr>
          <a:lstStyle/>
          <a:p>
            <a:r>
              <a:rPr lang="en-US" sz="5400" b="1" dirty="0"/>
              <a:t>vegetables</a:t>
            </a:r>
            <a:endParaRPr lang="en-US" sz="5400" dirty="0"/>
          </a:p>
        </p:txBody>
      </p:sp>
      <p:sp>
        <p:nvSpPr>
          <p:cNvPr id="27" name="Slide Text 4">
            <a:extLst>
              <a:ext uri="{FF2B5EF4-FFF2-40B4-BE49-F238E27FC236}">
                <a16:creationId xmlns:a16="http://schemas.microsoft.com/office/drawing/2014/main" id="{2641D140-4363-4894-AFE2-904D9FCC43A2}"/>
              </a:ext>
            </a:extLst>
          </p:cNvPr>
          <p:cNvSpPr>
            <a:spLocks noGrp="1"/>
          </p:cNvSpPr>
          <p:nvPr>
            <p:ph type="body" sz="quarter" idx="17"/>
          </p:nvPr>
        </p:nvSpPr>
        <p:spPr>
          <a:xfrm>
            <a:off x="2946485" y="6273020"/>
            <a:ext cx="18491030" cy="1919998"/>
          </a:xfrm>
        </p:spPr>
        <p:txBody>
          <a:bodyPr>
            <a:normAutofit/>
          </a:bodyPr>
          <a:lstStyle/>
          <a:p>
            <a:r>
              <a:rPr lang="en-US" sz="5400" b="1" dirty="0"/>
              <a:t>hops</a:t>
            </a:r>
            <a:endParaRPr lang="en-US" sz="5400" dirty="0"/>
          </a:p>
        </p:txBody>
      </p:sp>
      <p:sp>
        <p:nvSpPr>
          <p:cNvPr id="26" name="Slide Text 3">
            <a:extLst>
              <a:ext uri="{FF2B5EF4-FFF2-40B4-BE49-F238E27FC236}">
                <a16:creationId xmlns:a16="http://schemas.microsoft.com/office/drawing/2014/main" id="{86C473B0-C8D9-4D5E-A0EC-4179DBA3111B}"/>
              </a:ext>
            </a:extLst>
          </p:cNvPr>
          <p:cNvSpPr>
            <a:spLocks noGrp="1"/>
          </p:cNvSpPr>
          <p:nvPr>
            <p:ph type="body" sz="quarter" idx="16"/>
          </p:nvPr>
        </p:nvSpPr>
        <p:spPr>
          <a:xfrm>
            <a:off x="2946485" y="4684768"/>
            <a:ext cx="18491030" cy="1919998"/>
          </a:xfrm>
        </p:spPr>
        <p:txBody>
          <a:bodyPr>
            <a:normAutofit/>
          </a:bodyPr>
          <a:lstStyle/>
          <a:p>
            <a:r>
              <a:rPr lang="en-US" sz="5400" b="1" dirty="0"/>
              <a:t>3</a:t>
            </a:r>
            <a:r>
              <a:rPr lang="en-US" sz="5400" b="1" baseline="30000" dirty="0"/>
              <a:t>rd</a:t>
            </a:r>
            <a:r>
              <a:rPr lang="en-US" sz="5400" dirty="0"/>
              <a:t> largest state park system</a:t>
            </a:r>
          </a:p>
        </p:txBody>
      </p:sp>
      <p:sp>
        <p:nvSpPr>
          <p:cNvPr id="25" name="Slide Text 2">
            <a:extLst>
              <a:ext uri="{FF2B5EF4-FFF2-40B4-BE49-F238E27FC236}">
                <a16:creationId xmlns:a16="http://schemas.microsoft.com/office/drawing/2014/main" id="{A9100377-6D54-41C4-B240-EEC8321C761D}"/>
              </a:ext>
            </a:extLst>
          </p:cNvPr>
          <p:cNvSpPr>
            <a:spLocks noGrp="1"/>
          </p:cNvSpPr>
          <p:nvPr>
            <p:ph type="body" sz="quarter" idx="15"/>
          </p:nvPr>
        </p:nvSpPr>
        <p:spPr>
          <a:xfrm>
            <a:off x="2946485" y="3096516"/>
            <a:ext cx="18491030" cy="1919998"/>
          </a:xfrm>
        </p:spPr>
        <p:txBody>
          <a:bodyPr>
            <a:normAutofit/>
          </a:bodyPr>
          <a:lstStyle/>
          <a:p>
            <a:r>
              <a:rPr lang="en-US" sz="5400" b="1" dirty="0"/>
              <a:t>#1 </a:t>
            </a:r>
            <a:r>
              <a:rPr lang="en-US" sz="5400" dirty="0"/>
              <a:t>exporter  of hardwoods ($19 billion annually)</a:t>
            </a:r>
          </a:p>
        </p:txBody>
      </p:sp>
      <p:sp>
        <p:nvSpPr>
          <p:cNvPr id="24" name="Slide Text 1">
            <a:extLst>
              <a:ext uri="{FF2B5EF4-FFF2-40B4-BE49-F238E27FC236}">
                <a16:creationId xmlns:a16="http://schemas.microsoft.com/office/drawing/2014/main" id="{62ABF1A5-E95A-4BC7-BBBD-9E6F11BAE1DB}"/>
              </a:ext>
            </a:extLst>
          </p:cNvPr>
          <p:cNvSpPr>
            <a:spLocks noGrp="1"/>
          </p:cNvSpPr>
          <p:nvPr>
            <p:ph type="body" sz="quarter" idx="14"/>
          </p:nvPr>
        </p:nvSpPr>
        <p:spPr>
          <a:xfrm>
            <a:off x="2946485" y="917726"/>
            <a:ext cx="18491030" cy="1919998"/>
          </a:xfrm>
        </p:spPr>
        <p:txBody>
          <a:bodyPr>
            <a:normAutofit/>
          </a:bodyPr>
          <a:lstStyle/>
          <a:p>
            <a:r>
              <a:rPr lang="en-US" sz="6600" b="1" dirty="0"/>
              <a:t>What is at Risk for Pennsylvania?</a:t>
            </a:r>
          </a:p>
        </p:txBody>
      </p:sp>
    </p:spTree>
    <p:extLst>
      <p:ext uri="{BB962C8B-B14F-4D97-AF65-F5344CB8AC3E}">
        <p14:creationId xmlns:p14="http://schemas.microsoft.com/office/powerpoint/2010/main" val="196212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581B7096-B2B1-4CF5-89C1-93C2A34B2A4E}"/>
              </a:ext>
            </a:extLst>
          </p:cNvPr>
          <p:cNvSpPr>
            <a:spLocks noGrp="1"/>
          </p:cNvSpPr>
          <p:nvPr>
            <p:ph type="body" sz="quarter" idx="14"/>
          </p:nvPr>
        </p:nvSpPr>
        <p:spPr/>
        <p:txBody>
          <a:bodyPr>
            <a:normAutofit fontScale="92500" lnSpcReduction="10000"/>
          </a:bodyPr>
          <a:lstStyle/>
          <a:p>
            <a:r>
              <a:rPr lang="en-US" sz="2000" dirty="0"/>
              <a:t>Unless otherwise noted, all images are courtesy of Penn State.</a:t>
            </a:r>
          </a:p>
          <a:p>
            <a:r>
              <a:rPr lang="en-US" sz="2000" dirty="0"/>
              <a:t>3. Image courtesy of </a:t>
            </a:r>
            <a:r>
              <a:rPr lang="en-US" sz="2000" dirty="0" err="1"/>
              <a:t>Barnara</a:t>
            </a:r>
            <a:r>
              <a:rPr lang="en-US" sz="2000" dirty="0"/>
              <a:t> Bolden</a:t>
            </a:r>
          </a:p>
          <a:p>
            <a:r>
              <a:rPr lang="en-US" sz="2000" dirty="0"/>
              <a:t>4. Keri Griffin / Penn State</a:t>
            </a:r>
          </a:p>
          <a:p>
            <a:r>
              <a:rPr lang="en-US" sz="2000" dirty="0"/>
              <a:t>5 – 6. Erika </a:t>
            </a:r>
            <a:r>
              <a:rPr lang="en-US" sz="2000" dirty="0" err="1"/>
              <a:t>Smyers</a:t>
            </a:r>
            <a:r>
              <a:rPr lang="en-US" sz="2000" dirty="0"/>
              <a:t> / Penn State</a:t>
            </a:r>
          </a:p>
          <a:p>
            <a:r>
              <a:rPr lang="en-US" sz="2000" dirty="0"/>
              <a:t>7. "Scale insects and sooty mold on citrus" by Scot Nelson on flickr.com has been modified (cropped) and is licensed under a CC BY 2.0 license</a:t>
            </a:r>
          </a:p>
          <a:p>
            <a:r>
              <a:rPr lang="en-US" sz="2000" dirty="0"/>
              <a:t>8.1. jill111 on pixabay.com is in the public domain</a:t>
            </a:r>
          </a:p>
          <a:p>
            <a:r>
              <a:rPr lang="en-US" sz="2000" dirty="0"/>
              <a:t>8.2. Couleur on pixabay.com is in the public domain</a:t>
            </a:r>
          </a:p>
          <a:p>
            <a:r>
              <a:rPr lang="en-US" sz="2000" dirty="0"/>
              <a:t>8.3. </a:t>
            </a:r>
            <a:r>
              <a:rPr lang="en-US" sz="2000" dirty="0" err="1"/>
              <a:t>flockine</a:t>
            </a:r>
            <a:r>
              <a:rPr lang="en-US" sz="2000" dirty="0"/>
              <a:t> on pixabay.com is in the public domain</a:t>
            </a:r>
          </a:p>
          <a:p>
            <a:r>
              <a:rPr lang="en-US" sz="2000" dirty="0"/>
              <a:t>8.4. Hans on pixabay.com is in the public domain</a:t>
            </a:r>
          </a:p>
          <a:p>
            <a:r>
              <a:rPr lang="en-US" sz="2000" dirty="0"/>
              <a:t>8.5. Robert L. Anderson, USDA Forest Service, Bugwood.org has been modified (cropped) and is licensed under a CC BY 3.0 license </a:t>
            </a:r>
          </a:p>
          <a:p>
            <a:r>
              <a:rPr lang="en-US" sz="2000" dirty="0"/>
              <a:t>8.6. Hans on pixabay.com is in the public domain</a:t>
            </a:r>
          </a:p>
          <a:p>
            <a:r>
              <a:rPr lang="en-US" sz="2000" dirty="0"/>
              <a:t>8.7. </a:t>
            </a:r>
            <a:r>
              <a:rPr lang="en-US" sz="2000" dirty="0" err="1"/>
              <a:t>WikimediaImages</a:t>
            </a:r>
            <a:r>
              <a:rPr lang="en-US" sz="2000" dirty="0"/>
              <a:t> on pixabay.com is in the public domain</a:t>
            </a:r>
          </a:p>
          <a:p>
            <a:r>
              <a:rPr lang="en-US" sz="2000" dirty="0"/>
              <a:t>8.8. </a:t>
            </a:r>
            <a:r>
              <a:rPr lang="en-US" sz="2000" dirty="0" err="1"/>
              <a:t>RitaE</a:t>
            </a:r>
            <a:r>
              <a:rPr lang="en-US" sz="2000" dirty="0"/>
              <a:t> on pixabay.com is in the public domain</a:t>
            </a:r>
          </a:p>
          <a:p>
            <a:r>
              <a:rPr lang="en-US" sz="2000" dirty="0"/>
              <a:t>8.9. </a:t>
            </a:r>
            <a:r>
              <a:rPr lang="en-US" sz="2000" dirty="0" err="1"/>
              <a:t>ejaugsburg</a:t>
            </a:r>
            <a:r>
              <a:rPr lang="en-US" sz="2000" dirty="0"/>
              <a:t> on pixabay.com is in the public domain</a:t>
            </a:r>
          </a:p>
          <a:p>
            <a:r>
              <a:rPr lang="en-US" sz="2000" dirty="0"/>
              <a:t>8.10. </a:t>
            </a:r>
            <a:r>
              <a:rPr lang="en-US" sz="2000" dirty="0" err="1"/>
              <a:t>Heidelbergerin</a:t>
            </a:r>
            <a:r>
              <a:rPr lang="en-US" sz="2000" dirty="0"/>
              <a:t> on pixabay.com is in the public domain</a:t>
            </a:r>
          </a:p>
          <a:p>
            <a:r>
              <a:rPr lang="en-US" sz="2000" dirty="0"/>
              <a:t>9 – 10. "Glow" by Nicholas A. Tonelli on flickr.com has been modified (cropped, blurred) and is licensed under a CC BY 2.0 license</a:t>
            </a:r>
          </a:p>
        </p:txBody>
      </p:sp>
      <p:cxnSp>
        <p:nvCxnSpPr>
          <p:cNvPr id="8" name="Decorative" descr="Decorative">
            <a:extLst>
              <a:ext uri="{FF2B5EF4-FFF2-40B4-BE49-F238E27FC236}">
                <a16:creationId xmlns:a16="http://schemas.microsoft.com/office/drawing/2014/main" id="{9C82469A-F38A-4F25-A4A7-7FEE2B3EF668}"/>
              </a:ext>
            </a:extLst>
          </p:cNvPr>
          <p:cNvCxnSpPr>
            <a:cxnSpLocks/>
          </p:cNvCxnSpPr>
          <p:nvPr/>
        </p:nvCxnSpPr>
        <p:spPr>
          <a:xfrm>
            <a:off x="3681162" y="6920548"/>
            <a:ext cx="20702838"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Image Credits">
            <a:extLst>
              <a:ext uri="{FF2B5EF4-FFF2-40B4-BE49-F238E27FC236}">
                <a16:creationId xmlns:a16="http://schemas.microsoft.com/office/drawing/2014/main" id="{12E5BCDA-B793-4A06-A90A-4DCC077D5452}"/>
              </a:ext>
            </a:extLst>
          </p:cNvPr>
          <p:cNvSpPr>
            <a:spLocks noGrp="1"/>
          </p:cNvSpPr>
          <p:nvPr>
            <p:ph type="title"/>
          </p:nvPr>
        </p:nvSpPr>
        <p:spPr/>
        <p:txBody>
          <a:bodyPr/>
          <a:lstStyle/>
          <a:p>
            <a:r>
              <a:rPr lang="en-US" dirty="0"/>
              <a:t>Image Credits</a:t>
            </a:r>
          </a:p>
        </p:txBody>
      </p:sp>
    </p:spTree>
    <p:extLst>
      <p:ext uri="{BB962C8B-B14F-4D97-AF65-F5344CB8AC3E}">
        <p14:creationId xmlns:p14="http://schemas.microsoft.com/office/powerpoint/2010/main" val="425238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descr="Adult spotted lanternfly on a hand.">
            <a:extLst>
              <a:ext uri="{FF2B5EF4-FFF2-40B4-BE49-F238E27FC236}">
                <a16:creationId xmlns:a16="http://schemas.microsoft.com/office/drawing/2014/main" id="{E9C8D4DA-CF2A-47C9-9976-D9DF1509DAD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rot="5400000">
            <a:off x="13044488" y="2376488"/>
            <a:ext cx="13716000" cy="8963025"/>
          </a:xfrm>
        </p:spPr>
      </p:pic>
      <p:cxnSp>
        <p:nvCxnSpPr>
          <p:cNvPr id="13" name="Decorative" descr="Decorative">
            <a:extLst>
              <a:ext uri="{FF2B5EF4-FFF2-40B4-BE49-F238E27FC236}">
                <a16:creationId xmlns:a16="http://schemas.microsoft.com/office/drawing/2014/main" id="{4070AF35-5BA4-4F1A-B11F-099174B340DD}"/>
              </a:ext>
            </a:extLst>
          </p:cNvPr>
          <p:cNvCxnSpPr/>
          <p:nvPr/>
        </p:nvCxnSpPr>
        <p:spPr>
          <a:xfrm>
            <a:off x="15420975" y="2110154"/>
            <a:ext cx="8963025"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Slide Text 4">
            <a:extLst>
              <a:ext uri="{FF2B5EF4-FFF2-40B4-BE49-F238E27FC236}">
                <a16:creationId xmlns:a16="http://schemas.microsoft.com/office/drawing/2014/main" id="{B7F1E2B0-9970-47C2-A436-761E94DB470C}"/>
              </a:ext>
            </a:extLst>
          </p:cNvPr>
          <p:cNvSpPr>
            <a:spLocks noGrp="1"/>
          </p:cNvSpPr>
          <p:nvPr>
            <p:ph type="body" sz="quarter" idx="17"/>
          </p:nvPr>
        </p:nvSpPr>
        <p:spPr/>
        <p:txBody>
          <a:bodyPr/>
          <a:lstStyle/>
          <a:p>
            <a:pPr marL="914400" indent="-914400">
              <a:buClr>
                <a:srgbClr val="F47D00"/>
              </a:buClr>
              <a:buFont typeface="Wingdings" panose="05000000000000000000" pitchFamily="2" charset="2"/>
              <a:buChar char="§"/>
            </a:pPr>
            <a:r>
              <a:rPr lang="en-US" dirty="0"/>
              <a:t>Recently introduced to</a:t>
            </a:r>
            <a:br>
              <a:rPr lang="en-US" dirty="0"/>
            </a:br>
            <a:r>
              <a:rPr lang="en-US" dirty="0"/>
              <a:t>South Korea</a:t>
            </a:r>
          </a:p>
        </p:txBody>
      </p:sp>
      <p:sp>
        <p:nvSpPr>
          <p:cNvPr id="8" name="Slide Text 3">
            <a:extLst>
              <a:ext uri="{FF2B5EF4-FFF2-40B4-BE49-F238E27FC236}">
                <a16:creationId xmlns:a16="http://schemas.microsoft.com/office/drawing/2014/main" id="{DA5C0A64-64B7-44B3-A7DE-61B9EA69924C}"/>
              </a:ext>
            </a:extLst>
          </p:cNvPr>
          <p:cNvSpPr>
            <a:spLocks noGrp="1"/>
          </p:cNvSpPr>
          <p:nvPr>
            <p:ph type="body" sz="quarter" idx="16"/>
          </p:nvPr>
        </p:nvSpPr>
        <p:spPr/>
        <p:txBody>
          <a:bodyPr/>
          <a:lstStyle/>
          <a:p>
            <a:pPr marL="914400" indent="-914400">
              <a:buClr>
                <a:srgbClr val="F47D00"/>
              </a:buClr>
              <a:buFont typeface="Wingdings" panose="05000000000000000000" pitchFamily="2" charset="2"/>
              <a:buChar char="§"/>
            </a:pPr>
            <a:r>
              <a:rPr lang="en-US" dirty="0"/>
              <a:t>Native to parts of Asia</a:t>
            </a:r>
          </a:p>
        </p:txBody>
      </p:sp>
      <p:sp>
        <p:nvSpPr>
          <p:cNvPr id="7" name="Slide Text 2">
            <a:extLst>
              <a:ext uri="{FF2B5EF4-FFF2-40B4-BE49-F238E27FC236}">
                <a16:creationId xmlns:a16="http://schemas.microsoft.com/office/drawing/2014/main" id="{7E7282D5-8F6F-4110-9017-AD401BB12289}"/>
              </a:ext>
            </a:extLst>
          </p:cNvPr>
          <p:cNvSpPr>
            <a:spLocks noGrp="1"/>
          </p:cNvSpPr>
          <p:nvPr>
            <p:ph type="body" sz="quarter" idx="15"/>
          </p:nvPr>
        </p:nvSpPr>
        <p:spPr/>
        <p:txBody>
          <a:bodyPr/>
          <a:lstStyle/>
          <a:p>
            <a:pPr marL="914400" indent="-914400">
              <a:buClr>
                <a:srgbClr val="F47D00"/>
              </a:buClr>
              <a:buFont typeface="Wingdings" panose="05000000000000000000" pitchFamily="2" charset="2"/>
              <a:buChar char="§"/>
            </a:pPr>
            <a:r>
              <a:rPr lang="en-US" dirty="0"/>
              <a:t>Estimated arrival in PA: sometime in 2012</a:t>
            </a:r>
          </a:p>
        </p:txBody>
      </p:sp>
      <p:sp>
        <p:nvSpPr>
          <p:cNvPr id="6" name="Slide Text 1">
            <a:extLst>
              <a:ext uri="{FF2B5EF4-FFF2-40B4-BE49-F238E27FC236}">
                <a16:creationId xmlns:a16="http://schemas.microsoft.com/office/drawing/2014/main" id="{F67E391A-EF07-4221-89C7-6FDB1F57645A}"/>
              </a:ext>
            </a:extLst>
          </p:cNvPr>
          <p:cNvSpPr>
            <a:spLocks noGrp="1"/>
          </p:cNvSpPr>
          <p:nvPr>
            <p:ph type="body" sz="quarter" idx="14"/>
          </p:nvPr>
        </p:nvSpPr>
        <p:spPr/>
        <p:txBody>
          <a:bodyPr/>
          <a:lstStyle/>
          <a:p>
            <a:pPr marL="914400" indent="-914400">
              <a:buClr>
                <a:srgbClr val="F47D00"/>
              </a:buClr>
              <a:buFont typeface="Wingdings" panose="05000000000000000000" pitchFamily="2" charset="2"/>
              <a:buChar char="§"/>
            </a:pPr>
            <a:r>
              <a:rPr lang="en-US" dirty="0"/>
              <a:t>Discovered in Berks County</a:t>
            </a:r>
            <a:br>
              <a:rPr lang="en-US" dirty="0"/>
            </a:br>
            <a:r>
              <a:rPr lang="en-US" dirty="0"/>
              <a:t>in September 2014</a:t>
            </a:r>
          </a:p>
        </p:txBody>
      </p:sp>
      <p:sp>
        <p:nvSpPr>
          <p:cNvPr id="4" name="Spotted Lanternfly">
            <a:extLst>
              <a:ext uri="{FF2B5EF4-FFF2-40B4-BE49-F238E27FC236}">
                <a16:creationId xmlns:a16="http://schemas.microsoft.com/office/drawing/2014/main" id="{C61D6877-01DF-4EDE-A119-F8899E82FAEC}"/>
              </a:ext>
            </a:extLst>
          </p:cNvPr>
          <p:cNvSpPr>
            <a:spLocks noGrp="1"/>
          </p:cNvSpPr>
          <p:nvPr>
            <p:ph type="title"/>
          </p:nvPr>
        </p:nvSpPr>
        <p:spPr/>
        <p:txBody>
          <a:bodyPr/>
          <a:lstStyle/>
          <a:p>
            <a:r>
              <a:rPr lang="en-US" dirty="0"/>
              <a:t>Spotted Lanternfly</a:t>
            </a:r>
          </a:p>
        </p:txBody>
      </p:sp>
    </p:spTree>
    <p:extLst>
      <p:ext uri="{BB962C8B-B14F-4D97-AF65-F5344CB8AC3E}">
        <p14:creationId xmlns:p14="http://schemas.microsoft.com/office/powerpoint/2010/main" val="192331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 Lower Right" descr="Adult spotted lanternfly, display hind wings, on concrete.">
            <a:extLst>
              <a:ext uri="{FF2B5EF4-FFF2-40B4-BE49-F238E27FC236}">
                <a16:creationId xmlns:a16="http://schemas.microsoft.com/office/drawing/2014/main" id="{1C4C3098-A016-4B41-89A3-82395E72EED3}"/>
              </a:ext>
            </a:extLst>
          </p:cNvPr>
          <p:cNvPicPr>
            <a:picLocks noGrp="1" noChangeAspect="1"/>
          </p:cNvPicPr>
          <p:nvPr>
            <p:ph type="pic" idx="14"/>
          </p:nvPr>
        </p:nvPicPr>
        <p:blipFill rotWithShape="1">
          <a:blip r:embed="rId3" cstate="screen">
            <a:extLst>
              <a:ext uri="{28A0092B-C50C-407E-A947-70E740481C1C}">
                <a14:useLocalDpi xmlns:a14="http://schemas.microsoft.com/office/drawing/2010/main"/>
              </a:ext>
            </a:extLst>
          </a:blip>
          <a:srcRect/>
          <a:stretch/>
        </p:blipFill>
        <p:spPr>
          <a:xfrm>
            <a:off x="12206258" y="6858000"/>
            <a:ext cx="12192000" cy="6858000"/>
          </a:xfrm>
        </p:spPr>
      </p:pic>
      <p:pic>
        <p:nvPicPr>
          <p:cNvPr id="15" name="Picture - Upper Right" descr="Adult spotted lanternflies on a tree.">
            <a:extLst>
              <a:ext uri="{FF2B5EF4-FFF2-40B4-BE49-F238E27FC236}">
                <a16:creationId xmlns:a16="http://schemas.microsoft.com/office/drawing/2014/main" id="{0DE684C8-BF7D-4A4A-BE19-F4B916A78785}"/>
              </a:ext>
            </a:extLst>
          </p:cNvPr>
          <p:cNvPicPr>
            <a:picLocks noGrp="1" noChangeAspect="1"/>
          </p:cNvPicPr>
          <p:nvPr>
            <p:ph type="pic" idx="13"/>
          </p:nvPr>
        </p:nvPicPr>
        <p:blipFill rotWithShape="1">
          <a:blip r:embed="rId4" cstate="screen">
            <a:extLst>
              <a:ext uri="{28A0092B-C50C-407E-A947-70E740481C1C}">
                <a14:useLocalDpi xmlns:a14="http://schemas.microsoft.com/office/drawing/2010/main"/>
              </a:ext>
            </a:extLst>
          </a:blip>
          <a:srcRect/>
          <a:stretch/>
        </p:blipFill>
        <p:spPr>
          <a:xfrm>
            <a:off x="12206258" y="0"/>
            <a:ext cx="12192000" cy="6858000"/>
          </a:xfrm>
        </p:spPr>
      </p:pic>
      <p:pic>
        <p:nvPicPr>
          <p:cNvPr id="5" name="Picture - Left" descr="An adult spotted lanternfly on a tree.">
            <a:extLst>
              <a:ext uri="{FF2B5EF4-FFF2-40B4-BE49-F238E27FC236}">
                <a16:creationId xmlns:a16="http://schemas.microsoft.com/office/drawing/2014/main" id="{50E8ED5E-9D28-44E4-B807-89F58C134E2D}"/>
              </a:ext>
            </a:extLst>
          </p:cNvPr>
          <p:cNvPicPr>
            <a:picLocks noGrp="1" noChangeAspect="1"/>
          </p:cNvPicPr>
          <p:nvPr>
            <p:ph type="pic" idx="1"/>
          </p:nvPr>
        </p:nvPicPr>
        <p:blipFill>
          <a:blip r:embed="rId5" cstate="screen">
            <a:extLst>
              <a:ext uri="{28A0092B-C50C-407E-A947-70E740481C1C}">
                <a14:useLocalDpi xmlns:a14="http://schemas.microsoft.com/office/drawing/2010/main"/>
              </a:ext>
            </a:extLst>
          </a:blip>
          <a:srcRect/>
          <a:stretch>
            <a:fillRect/>
          </a:stretch>
        </p:blipFill>
        <p:spPr/>
      </p:pic>
      <p:cxnSp>
        <p:nvCxnSpPr>
          <p:cNvPr id="18" name="Decorative" descr="Decorative">
            <a:extLst>
              <a:ext uri="{FF2B5EF4-FFF2-40B4-BE49-F238E27FC236}">
                <a16:creationId xmlns:a16="http://schemas.microsoft.com/office/drawing/2014/main" id="{5A5E106E-D81E-4D75-93D4-A5352FC2989C}"/>
              </a:ext>
            </a:extLst>
          </p:cNvPr>
          <p:cNvCxnSpPr>
            <a:cxnSpLocks/>
          </p:cNvCxnSpPr>
          <p:nvPr/>
        </p:nvCxnSpPr>
        <p:spPr>
          <a:xfrm>
            <a:off x="12227648" y="-133350"/>
            <a:ext cx="0" cy="14039850"/>
          </a:xfrm>
          <a:prstGeom prst="line">
            <a:avLst/>
          </a:prstGeom>
          <a:ln w="1016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Decorative" descr="Decorative">
            <a:extLst>
              <a:ext uri="{FF2B5EF4-FFF2-40B4-BE49-F238E27FC236}">
                <a16:creationId xmlns:a16="http://schemas.microsoft.com/office/drawing/2014/main" id="{B9106D82-EC66-4597-961A-4694C939ECB9}"/>
              </a:ext>
            </a:extLst>
          </p:cNvPr>
          <p:cNvCxnSpPr>
            <a:cxnSpLocks/>
          </p:cNvCxnSpPr>
          <p:nvPr/>
        </p:nvCxnSpPr>
        <p:spPr>
          <a:xfrm>
            <a:off x="12227648" y="6858000"/>
            <a:ext cx="12537352" cy="0"/>
          </a:xfrm>
          <a:prstGeom prst="line">
            <a:avLst/>
          </a:prstGeom>
          <a:ln w="1016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85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Decorative" descr="Decorative">
            <a:extLst>
              <a:ext uri="{FF2B5EF4-FFF2-40B4-BE49-F238E27FC236}">
                <a16:creationId xmlns:a16="http://schemas.microsoft.com/office/drawing/2014/main" id="{44D147BB-397F-4D4B-B741-02360180DAD9}"/>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Does not bite or sting people.">
            <a:extLst>
              <a:ext uri="{FF2B5EF4-FFF2-40B4-BE49-F238E27FC236}">
                <a16:creationId xmlns:a16="http://schemas.microsoft.com/office/drawing/2014/main" id="{A91A853A-163C-4840-8139-EBE7708BE1F4}"/>
              </a:ext>
            </a:extLst>
          </p:cNvPr>
          <p:cNvSpPr>
            <a:spLocks noGrp="1"/>
          </p:cNvSpPr>
          <p:nvPr>
            <p:ph type="title"/>
          </p:nvPr>
        </p:nvSpPr>
        <p:spPr/>
        <p:txBody>
          <a:bodyPr/>
          <a:lstStyle/>
          <a:p>
            <a:r>
              <a:rPr lang="en-US" dirty="0"/>
              <a:t>Does not bite or sting people</a:t>
            </a:r>
          </a:p>
        </p:txBody>
      </p:sp>
      <p:pic>
        <p:nvPicPr>
          <p:cNvPr id="12" name="Picture" descr="Drawing of an adult spotted lanternfly, depicting how they feed on sap from the trunks, stems, or leaves of plants.">
            <a:extLst>
              <a:ext uri="{FF2B5EF4-FFF2-40B4-BE49-F238E27FC236}">
                <a16:creationId xmlns:a16="http://schemas.microsoft.com/office/drawing/2014/main" id="{E8CCDD62-693A-452D-96EC-34138F1CB68C}"/>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p:pic>
      <p:sp>
        <p:nvSpPr>
          <p:cNvPr id="8" name="Slide Text">
            <a:extLst>
              <a:ext uri="{FF2B5EF4-FFF2-40B4-BE49-F238E27FC236}">
                <a16:creationId xmlns:a16="http://schemas.microsoft.com/office/drawing/2014/main" id="{C84610FE-5033-4144-9812-F0FDE927AFC5}"/>
              </a:ext>
            </a:extLst>
          </p:cNvPr>
          <p:cNvSpPr>
            <a:spLocks noGrp="1"/>
          </p:cNvSpPr>
          <p:nvPr>
            <p:ph type="body" sz="quarter" idx="13"/>
          </p:nvPr>
        </p:nvSpPr>
        <p:spPr/>
        <p:txBody>
          <a:bodyPr anchor="ctr">
            <a:normAutofit/>
          </a:bodyPr>
          <a:lstStyle/>
          <a:p>
            <a:pPr algn="ctr"/>
            <a:r>
              <a:rPr lang="en-US" sz="6000" b="1" dirty="0"/>
              <a:t>Feeds on sap from the</a:t>
            </a:r>
            <a:br>
              <a:rPr lang="en-US" sz="6000" b="1" dirty="0"/>
            </a:br>
            <a:r>
              <a:rPr lang="en-US" sz="6000" b="1" dirty="0"/>
              <a:t>trunks, stems,</a:t>
            </a:r>
            <a:br>
              <a:rPr lang="en-US" sz="6000" b="1" dirty="0"/>
            </a:br>
            <a:r>
              <a:rPr lang="en-US" sz="6000" b="1" dirty="0"/>
              <a:t>or leaves</a:t>
            </a:r>
          </a:p>
        </p:txBody>
      </p:sp>
    </p:spTree>
    <p:extLst>
      <p:ext uri="{BB962C8B-B14F-4D97-AF65-F5344CB8AC3E}">
        <p14:creationId xmlns:p14="http://schemas.microsoft.com/office/powerpoint/2010/main" val="234738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descr="A swarm of spotted lanternfly adults on an apple tree.">
            <a:extLst>
              <a:ext uri="{FF2B5EF4-FFF2-40B4-BE49-F238E27FC236}">
                <a16:creationId xmlns:a16="http://schemas.microsoft.com/office/drawing/2014/main" id="{7A54D6B3-1CEA-4884-B092-FA06588DEB6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Feeds in swarms">
            <a:extLst>
              <a:ext uri="{FF2B5EF4-FFF2-40B4-BE49-F238E27FC236}">
                <a16:creationId xmlns:a16="http://schemas.microsoft.com/office/drawing/2014/main" id="{4AAFA38F-7D60-4DAE-8345-F04CFB35DB12}"/>
              </a:ext>
            </a:extLst>
          </p:cNvPr>
          <p:cNvSpPr>
            <a:spLocks noGrp="1"/>
          </p:cNvSpPr>
          <p:nvPr>
            <p:ph type="title"/>
          </p:nvPr>
        </p:nvSpPr>
        <p:spPr/>
        <p:txBody>
          <a:bodyPr anchor="ctr"/>
          <a:lstStyle/>
          <a:p>
            <a:r>
              <a:rPr lang="en-US" dirty="0"/>
              <a:t>Feeds in swarms</a:t>
            </a:r>
          </a:p>
        </p:txBody>
      </p:sp>
      <p:sp>
        <p:nvSpPr>
          <p:cNvPr id="8" name="Decorative">
            <a:extLst>
              <a:ext uri="{FF2B5EF4-FFF2-40B4-BE49-F238E27FC236}">
                <a16:creationId xmlns:a16="http://schemas.microsoft.com/office/drawing/2014/main" id="{7EA55810-75C2-4B88-AB2C-20CB5DADD4F6}"/>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91991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cretes honeydew">
            <a:extLst>
              <a:ext uri="{FF2B5EF4-FFF2-40B4-BE49-F238E27FC236}">
                <a16:creationId xmlns:a16="http://schemas.microsoft.com/office/drawing/2014/main" id="{C8E65F5B-EC9B-42C2-AA30-3C8D6A23C111}"/>
              </a:ext>
            </a:extLst>
          </p:cNvPr>
          <p:cNvSpPr>
            <a:spLocks noGrp="1"/>
          </p:cNvSpPr>
          <p:nvPr>
            <p:ph type="title"/>
          </p:nvPr>
        </p:nvSpPr>
        <p:spPr/>
        <p:txBody>
          <a:bodyPr anchor="ctr"/>
          <a:lstStyle/>
          <a:p>
            <a:r>
              <a:rPr lang="en-US" dirty="0"/>
              <a:t>Excretes honeydew</a:t>
            </a:r>
          </a:p>
        </p:txBody>
      </p:sp>
      <p:cxnSp>
        <p:nvCxnSpPr>
          <p:cNvPr id="9" name="Decorative" descr="Decorative">
            <a:extLst>
              <a:ext uri="{FF2B5EF4-FFF2-40B4-BE49-F238E27FC236}">
                <a16:creationId xmlns:a16="http://schemas.microsoft.com/office/drawing/2014/main" id="{BC564378-431F-4FCC-B289-D5F3A2DC252F}"/>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pic>
        <p:nvPicPr>
          <p:cNvPr id="8" name="Picture" descr="A swarm of adult spotted lanternflies on a grape vine.">
            <a:extLst>
              <a:ext uri="{FF2B5EF4-FFF2-40B4-BE49-F238E27FC236}">
                <a16:creationId xmlns:a16="http://schemas.microsoft.com/office/drawing/2014/main" id="{38F5995C-E071-4FF2-89C5-A654E79D565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7787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descr="Sooty mold on the leaves of plants.">
            <a:extLst>
              <a:ext uri="{FF2B5EF4-FFF2-40B4-BE49-F238E27FC236}">
                <a16:creationId xmlns:a16="http://schemas.microsoft.com/office/drawing/2014/main" id="{7919C6DD-8529-4DF5-9B1D-1E94B915F27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Honeydew and Sooty Mold">
            <a:extLst>
              <a:ext uri="{FF2B5EF4-FFF2-40B4-BE49-F238E27FC236}">
                <a16:creationId xmlns:a16="http://schemas.microsoft.com/office/drawing/2014/main" id="{4AAFA38F-7D60-4DAE-8345-F04CFB35DB12}"/>
              </a:ext>
            </a:extLst>
          </p:cNvPr>
          <p:cNvSpPr>
            <a:spLocks noGrp="1"/>
          </p:cNvSpPr>
          <p:nvPr>
            <p:ph type="title"/>
          </p:nvPr>
        </p:nvSpPr>
        <p:spPr/>
        <p:txBody>
          <a:bodyPr anchor="ctr"/>
          <a:lstStyle/>
          <a:p>
            <a:r>
              <a:rPr lang="en-US" dirty="0"/>
              <a:t>Honeydew and Sooty Mold</a:t>
            </a:r>
          </a:p>
        </p:txBody>
      </p:sp>
      <p:sp>
        <p:nvSpPr>
          <p:cNvPr id="28" name="Decorative">
            <a:extLst>
              <a:ext uri="{FF2B5EF4-FFF2-40B4-BE49-F238E27FC236}">
                <a16:creationId xmlns:a16="http://schemas.microsoft.com/office/drawing/2014/main" id="{B0BC3409-0CB0-4801-BDB5-A05E77420826}"/>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115533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Blueberries">
            <a:extLst>
              <a:ext uri="{FF2B5EF4-FFF2-40B4-BE49-F238E27FC236}">
                <a16:creationId xmlns:a16="http://schemas.microsoft.com/office/drawing/2014/main" id="{0256EB0C-41C5-4071-B8F7-D7F22C6B7615}"/>
              </a:ext>
            </a:extLst>
          </p:cNvPr>
          <p:cNvSpPr>
            <a:spLocks noGrp="1"/>
          </p:cNvSpPr>
          <p:nvPr>
            <p:ph type="body" sz="quarter" idx="34"/>
          </p:nvPr>
        </p:nvSpPr>
        <p:spPr>
          <a:xfrm>
            <a:off x="19314572" y="7604538"/>
            <a:ext cx="3846818" cy="965582"/>
          </a:xfrm>
        </p:spPr>
        <p:txBody>
          <a:bodyPr anchor="ctr"/>
          <a:lstStyle/>
          <a:p>
            <a:pPr algn="ctr"/>
            <a:r>
              <a:rPr lang="en-US" sz="3600" dirty="0"/>
              <a:t>Blueberry</a:t>
            </a:r>
          </a:p>
        </p:txBody>
      </p:sp>
      <p:pic>
        <p:nvPicPr>
          <p:cNvPr id="56" name="Picture - Blueberries" descr="An image of blueberries.">
            <a:extLst>
              <a:ext uri="{FF2B5EF4-FFF2-40B4-BE49-F238E27FC236}">
                <a16:creationId xmlns:a16="http://schemas.microsoft.com/office/drawing/2014/main" id="{22DF9246-FDBC-4F54-BD26-4DA304BCF3FC}"/>
              </a:ext>
            </a:extLst>
          </p:cNvPr>
          <p:cNvPicPr>
            <a:picLocks noGrp="1" noChangeAspect="1"/>
          </p:cNvPicPr>
          <p:nvPr>
            <p:ph type="pic" sz="quarter" idx="38"/>
          </p:nvPr>
        </p:nvPicPr>
        <p:blipFill rotWithShape="1">
          <a:blip r:embed="rId3" cstate="screen">
            <a:extLst>
              <a:ext uri="{28A0092B-C50C-407E-A947-70E740481C1C}">
                <a14:useLocalDpi xmlns:a14="http://schemas.microsoft.com/office/drawing/2010/main"/>
              </a:ext>
            </a:extLst>
          </a:blip>
          <a:srcRect/>
          <a:stretch/>
        </p:blipFill>
        <p:spPr>
          <a:xfrm>
            <a:off x="19318288" y="8570913"/>
            <a:ext cx="3840162" cy="3971925"/>
          </a:xfrm>
        </p:spPr>
      </p:pic>
      <p:sp>
        <p:nvSpPr>
          <p:cNvPr id="71" name="Vegetables">
            <a:extLst>
              <a:ext uri="{FF2B5EF4-FFF2-40B4-BE49-F238E27FC236}">
                <a16:creationId xmlns:a16="http://schemas.microsoft.com/office/drawing/2014/main" id="{4FCF09E5-E4AE-4A5D-9A63-496AC6C43D9E}"/>
              </a:ext>
            </a:extLst>
          </p:cNvPr>
          <p:cNvSpPr>
            <a:spLocks noGrp="1"/>
          </p:cNvSpPr>
          <p:nvPr>
            <p:ph type="body" sz="quarter" idx="33"/>
          </p:nvPr>
        </p:nvSpPr>
        <p:spPr>
          <a:xfrm>
            <a:off x="14777942" y="7604538"/>
            <a:ext cx="3846818" cy="965582"/>
          </a:xfrm>
        </p:spPr>
        <p:txBody>
          <a:bodyPr anchor="ctr"/>
          <a:lstStyle/>
          <a:p>
            <a:pPr algn="ctr"/>
            <a:r>
              <a:rPr lang="en-US" sz="3600" dirty="0"/>
              <a:t>Vegetables</a:t>
            </a:r>
          </a:p>
        </p:txBody>
      </p:sp>
      <p:pic>
        <p:nvPicPr>
          <p:cNvPr id="53" name="Picture - Vegetables" descr="An image of leafy greens.">
            <a:extLst>
              <a:ext uri="{FF2B5EF4-FFF2-40B4-BE49-F238E27FC236}">
                <a16:creationId xmlns:a16="http://schemas.microsoft.com/office/drawing/2014/main" id="{64B6CC31-C987-4CCE-9B81-DFC26434038D}"/>
              </a:ext>
            </a:extLst>
          </p:cNvPr>
          <p:cNvPicPr>
            <a:picLocks noGrp="1" noChangeAspect="1"/>
          </p:cNvPicPr>
          <p:nvPr>
            <p:ph type="pic" sz="quarter" idx="37"/>
          </p:nvPr>
        </p:nvPicPr>
        <p:blipFill rotWithShape="1">
          <a:blip r:embed="rId4" cstate="screen">
            <a:extLst>
              <a:ext uri="{28A0092B-C50C-407E-A947-70E740481C1C}">
                <a14:useLocalDpi xmlns:a14="http://schemas.microsoft.com/office/drawing/2010/main"/>
              </a:ext>
            </a:extLst>
          </a:blip>
          <a:srcRect/>
          <a:stretch/>
        </p:blipFill>
        <p:spPr>
          <a:xfrm>
            <a:off x="14781213" y="8570913"/>
            <a:ext cx="3840162" cy="3971925"/>
          </a:xfrm>
        </p:spPr>
      </p:pic>
      <p:sp>
        <p:nvSpPr>
          <p:cNvPr id="70" name="Hops">
            <a:extLst>
              <a:ext uri="{FF2B5EF4-FFF2-40B4-BE49-F238E27FC236}">
                <a16:creationId xmlns:a16="http://schemas.microsoft.com/office/drawing/2014/main" id="{79841B6A-6D03-4930-81F6-33065B01D593}"/>
              </a:ext>
            </a:extLst>
          </p:cNvPr>
          <p:cNvSpPr>
            <a:spLocks noGrp="1"/>
          </p:cNvSpPr>
          <p:nvPr>
            <p:ph type="body" sz="quarter" idx="32"/>
          </p:nvPr>
        </p:nvSpPr>
        <p:spPr>
          <a:xfrm>
            <a:off x="10265182" y="7604538"/>
            <a:ext cx="3846818" cy="965582"/>
          </a:xfrm>
        </p:spPr>
        <p:txBody>
          <a:bodyPr anchor="ctr"/>
          <a:lstStyle/>
          <a:p>
            <a:pPr algn="ctr"/>
            <a:r>
              <a:rPr lang="en-US" sz="3600" dirty="0"/>
              <a:t>Hops</a:t>
            </a:r>
          </a:p>
        </p:txBody>
      </p:sp>
      <p:pic>
        <p:nvPicPr>
          <p:cNvPr id="51" name="Picture - Hops" descr="An image of hops.">
            <a:extLst>
              <a:ext uri="{FF2B5EF4-FFF2-40B4-BE49-F238E27FC236}">
                <a16:creationId xmlns:a16="http://schemas.microsoft.com/office/drawing/2014/main" id="{4CBE9F06-3D9A-4FBD-BE39-D7727D144942}"/>
              </a:ext>
            </a:extLst>
          </p:cNvPr>
          <p:cNvPicPr>
            <a:picLocks noGrp="1" noChangeAspect="1"/>
          </p:cNvPicPr>
          <p:nvPr>
            <p:ph type="pic" sz="quarter" idx="36"/>
          </p:nvPr>
        </p:nvPicPr>
        <p:blipFill>
          <a:blip r:embed="rId5" cstate="screen">
            <a:extLst>
              <a:ext uri="{28A0092B-C50C-407E-A947-70E740481C1C}">
                <a14:useLocalDpi xmlns:a14="http://schemas.microsoft.com/office/drawing/2010/main"/>
              </a:ext>
            </a:extLst>
          </a:blip>
          <a:srcRect/>
          <a:stretch>
            <a:fillRect/>
          </a:stretch>
        </p:blipFill>
        <p:spPr>
          <a:xfrm>
            <a:off x="10267950" y="8570913"/>
            <a:ext cx="3840163" cy="3971925"/>
          </a:xfrm>
        </p:spPr>
      </p:pic>
      <p:sp>
        <p:nvSpPr>
          <p:cNvPr id="68" name="Staghorn Sumac">
            <a:extLst>
              <a:ext uri="{FF2B5EF4-FFF2-40B4-BE49-F238E27FC236}">
                <a16:creationId xmlns:a16="http://schemas.microsoft.com/office/drawing/2014/main" id="{0EF83B67-DCE8-492A-BA92-1A6118762C30}"/>
              </a:ext>
            </a:extLst>
          </p:cNvPr>
          <p:cNvSpPr>
            <a:spLocks noGrp="1"/>
          </p:cNvSpPr>
          <p:nvPr>
            <p:ph type="body" sz="quarter" idx="30"/>
          </p:nvPr>
        </p:nvSpPr>
        <p:spPr>
          <a:xfrm>
            <a:off x="5750606" y="7604538"/>
            <a:ext cx="3846818" cy="965582"/>
          </a:xfrm>
        </p:spPr>
        <p:txBody>
          <a:bodyPr anchor="ctr"/>
          <a:lstStyle/>
          <a:p>
            <a:pPr algn="ctr"/>
            <a:r>
              <a:rPr lang="en-US" sz="3600" dirty="0"/>
              <a:t>Staghorn Sumac</a:t>
            </a:r>
          </a:p>
        </p:txBody>
      </p:sp>
      <p:pic>
        <p:nvPicPr>
          <p:cNvPr id="49" name="Picture - Staghorn Sumac" descr="An image of staghorn sumac.">
            <a:extLst>
              <a:ext uri="{FF2B5EF4-FFF2-40B4-BE49-F238E27FC236}">
                <a16:creationId xmlns:a16="http://schemas.microsoft.com/office/drawing/2014/main" id="{CE130626-5187-46ED-B9D8-7ADF5D2C3CC1}"/>
              </a:ext>
            </a:extLst>
          </p:cNvPr>
          <p:cNvPicPr>
            <a:picLocks noGrp="1" noChangeAspect="1"/>
          </p:cNvPicPr>
          <p:nvPr>
            <p:ph type="pic" sz="quarter" idx="35"/>
          </p:nvPr>
        </p:nvPicPr>
        <p:blipFill>
          <a:blip r:embed="rId6" cstate="screen">
            <a:extLst>
              <a:ext uri="{28A0092B-C50C-407E-A947-70E740481C1C}">
                <a14:useLocalDpi xmlns:a14="http://schemas.microsoft.com/office/drawing/2010/main"/>
              </a:ext>
            </a:extLst>
          </a:blip>
          <a:srcRect/>
          <a:stretch>
            <a:fillRect/>
          </a:stretch>
        </p:blipFill>
        <p:spPr>
          <a:xfrm>
            <a:off x="5754688" y="8570913"/>
            <a:ext cx="3838575" cy="3971925"/>
          </a:xfrm>
        </p:spPr>
      </p:pic>
      <p:sp>
        <p:nvSpPr>
          <p:cNvPr id="69" name="Sycamore">
            <a:extLst>
              <a:ext uri="{FF2B5EF4-FFF2-40B4-BE49-F238E27FC236}">
                <a16:creationId xmlns:a16="http://schemas.microsoft.com/office/drawing/2014/main" id="{C8329886-0E2A-4EAB-9F4D-53080A73EF4B}"/>
              </a:ext>
            </a:extLst>
          </p:cNvPr>
          <p:cNvSpPr>
            <a:spLocks noGrp="1"/>
          </p:cNvSpPr>
          <p:nvPr>
            <p:ph type="body" sz="quarter" idx="31"/>
          </p:nvPr>
        </p:nvSpPr>
        <p:spPr>
          <a:xfrm>
            <a:off x="1215790" y="7604538"/>
            <a:ext cx="3846818" cy="965582"/>
          </a:xfrm>
        </p:spPr>
        <p:txBody>
          <a:bodyPr anchor="ctr"/>
          <a:lstStyle/>
          <a:p>
            <a:pPr algn="ctr"/>
            <a:r>
              <a:rPr lang="en-US" sz="3600" dirty="0"/>
              <a:t>Sycamore</a:t>
            </a:r>
          </a:p>
        </p:txBody>
      </p:sp>
      <p:pic>
        <p:nvPicPr>
          <p:cNvPr id="47" name="Picture - Sycamore" descr="An image of a sycamore tree.">
            <a:extLst>
              <a:ext uri="{FF2B5EF4-FFF2-40B4-BE49-F238E27FC236}">
                <a16:creationId xmlns:a16="http://schemas.microsoft.com/office/drawing/2014/main" id="{0EDCC4B3-F44B-48B3-B352-E7E014F22A70}"/>
              </a:ext>
            </a:extLst>
          </p:cNvPr>
          <p:cNvPicPr>
            <a:picLocks noGrp="1" noChangeAspect="1"/>
          </p:cNvPicPr>
          <p:nvPr>
            <p:ph type="pic" sz="quarter" idx="29"/>
          </p:nvPr>
        </p:nvPicPr>
        <p:blipFill>
          <a:blip r:embed="rId7" cstate="screen">
            <a:extLst>
              <a:ext uri="{28A0092B-C50C-407E-A947-70E740481C1C}">
                <a14:useLocalDpi xmlns:a14="http://schemas.microsoft.com/office/drawing/2010/main"/>
              </a:ext>
            </a:extLst>
          </a:blip>
          <a:srcRect/>
          <a:stretch>
            <a:fillRect/>
          </a:stretch>
        </p:blipFill>
        <p:spPr>
          <a:xfrm>
            <a:off x="1219200" y="8570913"/>
            <a:ext cx="3840163" cy="3971925"/>
          </a:xfrm>
        </p:spPr>
      </p:pic>
      <p:sp>
        <p:nvSpPr>
          <p:cNvPr id="61" name="Maple">
            <a:extLst>
              <a:ext uri="{FF2B5EF4-FFF2-40B4-BE49-F238E27FC236}">
                <a16:creationId xmlns:a16="http://schemas.microsoft.com/office/drawing/2014/main" id="{C6257FD1-215A-4675-B293-76B4C76ADA89}"/>
              </a:ext>
            </a:extLst>
          </p:cNvPr>
          <p:cNvSpPr>
            <a:spLocks noGrp="1"/>
          </p:cNvSpPr>
          <p:nvPr>
            <p:ph type="body" sz="quarter" idx="18"/>
          </p:nvPr>
        </p:nvSpPr>
        <p:spPr>
          <a:xfrm>
            <a:off x="19317987" y="2432717"/>
            <a:ext cx="3846818" cy="965582"/>
          </a:xfrm>
        </p:spPr>
        <p:txBody>
          <a:bodyPr anchor="ctr"/>
          <a:lstStyle/>
          <a:p>
            <a:pPr algn="ctr"/>
            <a:r>
              <a:rPr lang="en-US" sz="3600" dirty="0"/>
              <a:t>Maple</a:t>
            </a:r>
          </a:p>
        </p:txBody>
      </p:sp>
      <p:sp>
        <p:nvSpPr>
          <p:cNvPr id="60" name="Black Walnut">
            <a:extLst>
              <a:ext uri="{FF2B5EF4-FFF2-40B4-BE49-F238E27FC236}">
                <a16:creationId xmlns:a16="http://schemas.microsoft.com/office/drawing/2014/main" id="{D79877AE-EDF0-4D8F-ACC8-C1D3AD208C96}"/>
              </a:ext>
            </a:extLst>
          </p:cNvPr>
          <p:cNvSpPr>
            <a:spLocks noGrp="1"/>
          </p:cNvSpPr>
          <p:nvPr>
            <p:ph type="body" sz="quarter" idx="17"/>
          </p:nvPr>
        </p:nvSpPr>
        <p:spPr>
          <a:xfrm>
            <a:off x="14781357" y="2432717"/>
            <a:ext cx="3846818" cy="965582"/>
          </a:xfrm>
        </p:spPr>
        <p:txBody>
          <a:bodyPr anchor="ctr"/>
          <a:lstStyle/>
          <a:p>
            <a:pPr algn="ctr"/>
            <a:r>
              <a:rPr lang="en-US" sz="3600" dirty="0"/>
              <a:t>Black Walnut</a:t>
            </a:r>
          </a:p>
        </p:txBody>
      </p:sp>
      <p:pic>
        <p:nvPicPr>
          <p:cNvPr id="43" name="Picture - Black Walnut" descr="An image of a black walnut tree.">
            <a:extLst>
              <a:ext uri="{FF2B5EF4-FFF2-40B4-BE49-F238E27FC236}">
                <a16:creationId xmlns:a16="http://schemas.microsoft.com/office/drawing/2014/main" id="{F0BDFB3B-45EA-4D5D-99FA-6F397FA9EE98}"/>
              </a:ext>
            </a:extLst>
          </p:cNvPr>
          <p:cNvPicPr>
            <a:picLocks noGrp="1" noChangeAspect="1"/>
          </p:cNvPicPr>
          <p:nvPr>
            <p:ph type="pic" sz="quarter" idx="26"/>
          </p:nvPr>
        </p:nvPicPr>
        <p:blipFill>
          <a:blip r:embed="rId8" cstate="screen">
            <a:extLst>
              <a:ext uri="{28A0092B-C50C-407E-A947-70E740481C1C}">
                <a14:useLocalDpi xmlns:a14="http://schemas.microsoft.com/office/drawing/2010/main"/>
              </a:ext>
            </a:extLst>
          </a:blip>
          <a:srcRect/>
          <a:stretch>
            <a:fillRect/>
          </a:stretch>
        </p:blipFill>
        <p:spPr>
          <a:xfrm>
            <a:off x="14784388" y="3432175"/>
            <a:ext cx="3840162" cy="3938588"/>
          </a:xfrm>
        </p:spPr>
      </p:pic>
      <p:sp>
        <p:nvSpPr>
          <p:cNvPr id="59" name="Peach">
            <a:extLst>
              <a:ext uri="{FF2B5EF4-FFF2-40B4-BE49-F238E27FC236}">
                <a16:creationId xmlns:a16="http://schemas.microsoft.com/office/drawing/2014/main" id="{F3C377BA-EB9E-43BD-ABD8-4A79A377B52D}"/>
              </a:ext>
            </a:extLst>
          </p:cNvPr>
          <p:cNvSpPr>
            <a:spLocks noGrp="1"/>
          </p:cNvSpPr>
          <p:nvPr>
            <p:ph type="body" sz="quarter" idx="16"/>
          </p:nvPr>
        </p:nvSpPr>
        <p:spPr>
          <a:xfrm>
            <a:off x="10268597" y="2432717"/>
            <a:ext cx="3846818" cy="965582"/>
          </a:xfrm>
        </p:spPr>
        <p:txBody>
          <a:bodyPr anchor="ctr"/>
          <a:lstStyle/>
          <a:p>
            <a:pPr algn="ctr"/>
            <a:r>
              <a:rPr lang="en-US" sz="3600" dirty="0"/>
              <a:t>Peach</a:t>
            </a:r>
          </a:p>
        </p:txBody>
      </p:sp>
      <p:pic>
        <p:nvPicPr>
          <p:cNvPr id="41" name="Picture - Peach" descr="An image of a peach tree.">
            <a:extLst>
              <a:ext uri="{FF2B5EF4-FFF2-40B4-BE49-F238E27FC236}">
                <a16:creationId xmlns:a16="http://schemas.microsoft.com/office/drawing/2014/main" id="{A1D63EE0-9C71-42FA-806D-A05B56C7FA9A}"/>
              </a:ext>
            </a:extLst>
          </p:cNvPr>
          <p:cNvPicPr>
            <a:picLocks noGrp="1" noChangeAspect="1"/>
          </p:cNvPicPr>
          <p:nvPr>
            <p:ph type="pic" sz="quarter" idx="25"/>
          </p:nvPr>
        </p:nvPicPr>
        <p:blipFill>
          <a:blip r:embed="rId9" cstate="screen">
            <a:extLst>
              <a:ext uri="{28A0092B-C50C-407E-A947-70E740481C1C}">
                <a14:useLocalDpi xmlns:a14="http://schemas.microsoft.com/office/drawing/2010/main"/>
              </a:ext>
            </a:extLst>
          </a:blip>
          <a:srcRect/>
          <a:stretch>
            <a:fillRect/>
          </a:stretch>
        </p:blipFill>
        <p:spPr>
          <a:xfrm>
            <a:off x="10272713" y="3432175"/>
            <a:ext cx="3838575" cy="3938588"/>
          </a:xfrm>
        </p:spPr>
      </p:pic>
      <p:sp>
        <p:nvSpPr>
          <p:cNvPr id="57" name="Apple">
            <a:extLst>
              <a:ext uri="{FF2B5EF4-FFF2-40B4-BE49-F238E27FC236}">
                <a16:creationId xmlns:a16="http://schemas.microsoft.com/office/drawing/2014/main" id="{0D3713AF-EC88-4870-8EF9-B41847CBBDD6}"/>
              </a:ext>
            </a:extLst>
          </p:cNvPr>
          <p:cNvSpPr>
            <a:spLocks noGrp="1"/>
          </p:cNvSpPr>
          <p:nvPr>
            <p:ph type="body" sz="quarter" idx="14"/>
          </p:nvPr>
        </p:nvSpPr>
        <p:spPr>
          <a:xfrm>
            <a:off x="5754021" y="2432717"/>
            <a:ext cx="3846818" cy="965582"/>
          </a:xfrm>
        </p:spPr>
        <p:txBody>
          <a:bodyPr anchor="ctr"/>
          <a:lstStyle/>
          <a:p>
            <a:pPr algn="ctr"/>
            <a:r>
              <a:rPr lang="en-US" sz="3600" dirty="0"/>
              <a:t>Apple</a:t>
            </a:r>
          </a:p>
        </p:txBody>
      </p:sp>
      <p:pic>
        <p:nvPicPr>
          <p:cNvPr id="39" name="Picture - Apple" descr="An image of an apple tree.">
            <a:extLst>
              <a:ext uri="{FF2B5EF4-FFF2-40B4-BE49-F238E27FC236}">
                <a16:creationId xmlns:a16="http://schemas.microsoft.com/office/drawing/2014/main" id="{07D6E4D3-A940-4533-800F-4ECF199EC707}"/>
              </a:ext>
            </a:extLst>
          </p:cNvPr>
          <p:cNvPicPr>
            <a:picLocks noGrp="1" noChangeAspect="1"/>
          </p:cNvPicPr>
          <p:nvPr>
            <p:ph type="pic" sz="quarter" idx="24"/>
          </p:nvPr>
        </p:nvPicPr>
        <p:blipFill rotWithShape="1">
          <a:blip r:embed="rId10" cstate="screen">
            <a:extLst>
              <a:ext uri="{28A0092B-C50C-407E-A947-70E740481C1C}">
                <a14:useLocalDpi xmlns:a14="http://schemas.microsoft.com/office/drawing/2010/main"/>
              </a:ext>
            </a:extLst>
          </a:blip>
          <a:srcRect/>
          <a:stretch/>
        </p:blipFill>
        <p:spPr>
          <a:xfrm>
            <a:off x="5757863" y="3432175"/>
            <a:ext cx="3840162" cy="3938588"/>
          </a:xfrm>
        </p:spPr>
      </p:pic>
      <p:sp>
        <p:nvSpPr>
          <p:cNvPr id="58" name="Grape">
            <a:extLst>
              <a:ext uri="{FF2B5EF4-FFF2-40B4-BE49-F238E27FC236}">
                <a16:creationId xmlns:a16="http://schemas.microsoft.com/office/drawing/2014/main" id="{95DCAE2A-2CA9-4E3E-98D7-66D5891A2879}"/>
              </a:ext>
            </a:extLst>
          </p:cNvPr>
          <p:cNvSpPr>
            <a:spLocks noGrp="1"/>
          </p:cNvSpPr>
          <p:nvPr>
            <p:ph type="body" sz="quarter" idx="15"/>
          </p:nvPr>
        </p:nvSpPr>
        <p:spPr>
          <a:xfrm>
            <a:off x="1219205" y="2432717"/>
            <a:ext cx="3846818" cy="965582"/>
          </a:xfrm>
        </p:spPr>
        <p:txBody>
          <a:bodyPr anchor="ctr"/>
          <a:lstStyle/>
          <a:p>
            <a:pPr algn="ctr"/>
            <a:r>
              <a:rPr lang="en-US" sz="3600" dirty="0"/>
              <a:t>Grape</a:t>
            </a:r>
          </a:p>
        </p:txBody>
      </p:sp>
      <p:pic>
        <p:nvPicPr>
          <p:cNvPr id="37" name="Picture - Grape" descr="An image of grapes on the vine.">
            <a:extLst>
              <a:ext uri="{FF2B5EF4-FFF2-40B4-BE49-F238E27FC236}">
                <a16:creationId xmlns:a16="http://schemas.microsoft.com/office/drawing/2014/main" id="{3A2431CD-BE02-4B5E-AAD6-C5D883A8555F}"/>
              </a:ext>
            </a:extLst>
          </p:cNvPr>
          <p:cNvPicPr>
            <a:picLocks noGrp="1" noChangeAspect="1"/>
          </p:cNvPicPr>
          <p:nvPr>
            <p:ph type="pic" sz="quarter" idx="13"/>
          </p:nvPr>
        </p:nvPicPr>
        <p:blipFill rotWithShape="1">
          <a:blip r:embed="rId11" cstate="screen">
            <a:extLst>
              <a:ext uri="{28A0092B-C50C-407E-A947-70E740481C1C}">
                <a14:useLocalDpi xmlns:a14="http://schemas.microsoft.com/office/drawing/2010/main"/>
              </a:ext>
            </a:extLst>
          </a:blip>
          <a:srcRect r="-88"/>
          <a:stretch/>
        </p:blipFill>
        <p:spPr>
          <a:xfrm>
            <a:off x="1222375" y="3432175"/>
            <a:ext cx="3840163" cy="3938588"/>
          </a:xfrm>
        </p:spPr>
      </p:pic>
      <p:sp>
        <p:nvSpPr>
          <p:cNvPr id="77" name="Feeds on more than 70 plants, including:">
            <a:extLst>
              <a:ext uri="{FF2B5EF4-FFF2-40B4-BE49-F238E27FC236}">
                <a16:creationId xmlns:a16="http://schemas.microsoft.com/office/drawing/2014/main" id="{158126D8-8E2C-443B-B3F9-F19548049F3B}"/>
              </a:ext>
            </a:extLst>
          </p:cNvPr>
          <p:cNvSpPr txBox="1">
            <a:spLocks/>
          </p:cNvSpPr>
          <p:nvPr/>
        </p:nvSpPr>
        <p:spPr>
          <a:xfrm>
            <a:off x="3242586" y="1125105"/>
            <a:ext cx="20464080" cy="838920"/>
          </a:xfrm>
          <a:prstGeom prst="rect">
            <a:avLst/>
          </a:prstGeom>
        </p:spPr>
        <p:txBody>
          <a:bodyPr vert="horz" lIns="91440" tIns="45720" rIns="91440" bIns="45720" rtlCol="0" anchor="ctr">
            <a:noAutofit/>
          </a:bodyPr>
          <a:lstStyle>
            <a:lvl1pPr algn="l" defTabSz="1219170" rtl="0" eaLnBrk="1" latinLnBrk="0" hangingPunct="1">
              <a:spcBef>
                <a:spcPct val="0"/>
              </a:spcBef>
              <a:buNone/>
              <a:defRPr sz="8534" b="1" kern="1200" baseline="0">
                <a:solidFill>
                  <a:schemeClr val="tx1"/>
                </a:solidFill>
                <a:latin typeface="+mj-lt"/>
                <a:ea typeface="+mj-ea"/>
                <a:cs typeface="+mj-cs"/>
              </a:defRPr>
            </a:lvl1pPr>
          </a:lstStyle>
          <a:p>
            <a:r>
              <a:rPr lang="en-US" sz="5400" dirty="0"/>
              <a:t>Feeds on more than 70 plants, including:</a:t>
            </a:r>
          </a:p>
        </p:txBody>
      </p:sp>
      <p:sp>
        <p:nvSpPr>
          <p:cNvPr id="55" name="Spotted Lanternfly">
            <a:extLst>
              <a:ext uri="{FF2B5EF4-FFF2-40B4-BE49-F238E27FC236}">
                <a16:creationId xmlns:a16="http://schemas.microsoft.com/office/drawing/2014/main" id="{3F60E070-CBD6-4B37-A648-21C7BC7256E5}"/>
              </a:ext>
            </a:extLst>
          </p:cNvPr>
          <p:cNvSpPr>
            <a:spLocks noGrp="1"/>
          </p:cNvSpPr>
          <p:nvPr>
            <p:ph type="title"/>
          </p:nvPr>
        </p:nvSpPr>
        <p:spPr>
          <a:xfrm>
            <a:off x="3242586" y="-177584"/>
            <a:ext cx="20464080" cy="1718734"/>
          </a:xfrm>
        </p:spPr>
        <p:txBody>
          <a:bodyPr/>
          <a:lstStyle/>
          <a:p>
            <a:r>
              <a:rPr lang="en-US" sz="6600" dirty="0"/>
              <a:t>Spotted Lanternfly</a:t>
            </a:r>
          </a:p>
        </p:txBody>
      </p:sp>
      <p:sp>
        <p:nvSpPr>
          <p:cNvPr id="66" name="Decorative">
            <a:extLst>
              <a:ext uri="{FF2B5EF4-FFF2-40B4-BE49-F238E27FC236}">
                <a16:creationId xmlns:a16="http://schemas.microsoft.com/office/drawing/2014/main" id="{54D440CD-0F0E-4A6F-8043-A060671DB184}"/>
              </a:ext>
            </a:extLst>
          </p:cNvPr>
          <p:cNvSpPr>
            <a:spLocks noGrp="1"/>
          </p:cNvSpPr>
          <p:nvPr>
            <p:ph type="body" sz="quarter" idx="28"/>
          </p:nvPr>
        </p:nvSpPr>
        <p:spPr>
          <a:solidFill>
            <a:srgbClr val="F47D00"/>
          </a:solidFill>
        </p:spPr>
        <p:txBody>
          <a:bodyPr/>
          <a:lstStyle/>
          <a:p>
            <a:endParaRPr lang="en-US" dirty="0"/>
          </a:p>
        </p:txBody>
      </p:sp>
      <p:pic>
        <p:nvPicPr>
          <p:cNvPr id="5" name="Picture Placeholder 4" descr="A tree decorated with colorful flowers&#10;&#10;Description generated with very high confidence">
            <a:extLst>
              <a:ext uri="{FF2B5EF4-FFF2-40B4-BE49-F238E27FC236}">
                <a16:creationId xmlns:a16="http://schemas.microsoft.com/office/drawing/2014/main" id="{FDA92520-2C53-419B-A8E4-593EB1C37B51}"/>
              </a:ext>
            </a:extLst>
          </p:cNvPr>
          <p:cNvPicPr>
            <a:picLocks noGrp="1" noChangeAspect="1"/>
          </p:cNvPicPr>
          <p:nvPr>
            <p:ph type="pic" sz="quarter" idx="27"/>
          </p:nvPr>
        </p:nvPicPr>
        <p:blipFill>
          <a:blip r:embed="rId12" cstate="print">
            <a:extLst>
              <a:ext uri="{28A0092B-C50C-407E-A947-70E740481C1C}">
                <a14:useLocalDpi xmlns:a14="http://schemas.microsoft.com/office/drawing/2010/main" val="0"/>
              </a:ext>
            </a:extLst>
          </a:blip>
          <a:srcRect/>
          <a:stretch>
            <a:fillRect/>
          </a:stretch>
        </p:blipFill>
        <p:spPr>
          <a:xfrm>
            <a:off x="19321463" y="3432175"/>
            <a:ext cx="3840162" cy="3938588"/>
          </a:xfrm>
        </p:spPr>
      </p:pic>
    </p:spTree>
    <p:extLst>
      <p:ext uri="{BB962C8B-B14F-4D97-AF65-F5344CB8AC3E}">
        <p14:creationId xmlns:p14="http://schemas.microsoft.com/office/powerpoint/2010/main" val="325310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Decorative" descr="Decorative">
            <a:extLst>
              <a:ext uri="{FF2B5EF4-FFF2-40B4-BE49-F238E27FC236}">
                <a16:creationId xmlns:a16="http://schemas.microsoft.com/office/drawing/2014/main" id="{D97AC2A0-060D-424B-B9B7-78389F4F6485}"/>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a:stretch/>
        </p:blipFill>
        <p:spPr>
          <a:xfrm>
            <a:off x="0" y="0"/>
            <a:ext cx="24384000" cy="13716000"/>
          </a:xfrm>
          <a:prstGeom prst="rect">
            <a:avLst/>
          </a:prstGeom>
        </p:spPr>
      </p:pic>
      <p:sp>
        <p:nvSpPr>
          <p:cNvPr id="29" name="Slide Text 6">
            <a:extLst>
              <a:ext uri="{FF2B5EF4-FFF2-40B4-BE49-F238E27FC236}">
                <a16:creationId xmlns:a16="http://schemas.microsoft.com/office/drawing/2014/main" id="{1EE4DD55-C1BE-4E5E-A1D8-571D5AEB451A}"/>
              </a:ext>
            </a:extLst>
          </p:cNvPr>
          <p:cNvSpPr txBox="1">
            <a:spLocks/>
          </p:cNvSpPr>
          <p:nvPr/>
        </p:nvSpPr>
        <p:spPr>
          <a:xfrm>
            <a:off x="2946485" y="10698287"/>
            <a:ext cx="18491030" cy="1919998"/>
          </a:xfrm>
          <a:prstGeom prst="rect">
            <a:avLst/>
          </a:prstGeom>
        </p:spPr>
        <p:txBody>
          <a:bodyPr vert="horz" lIns="91440" tIns="45720" rIns="91440" bIns="45720" rtlCol="0" anchor="ctr">
            <a:normAutofit/>
          </a:bodyPr>
          <a:lstStyle>
            <a:lvl1pPr marL="0" indent="0" algn="ctr" defTabSz="1219170" rtl="0" eaLnBrk="1" latinLnBrk="0" hangingPunct="1">
              <a:spcBef>
                <a:spcPct val="20000"/>
              </a:spcBef>
              <a:buFont typeface="Arial"/>
              <a:buNone/>
              <a:defRPr sz="53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a:lstStyle>
          <a:p>
            <a:r>
              <a:rPr lang="en-US" sz="5400" b="1" i="1" dirty="0"/>
              <a:t>Over 100 million dollars!</a:t>
            </a:r>
          </a:p>
        </p:txBody>
      </p:sp>
      <p:sp>
        <p:nvSpPr>
          <p:cNvPr id="28" name="Slide Text 5">
            <a:extLst>
              <a:ext uri="{FF2B5EF4-FFF2-40B4-BE49-F238E27FC236}">
                <a16:creationId xmlns:a16="http://schemas.microsoft.com/office/drawing/2014/main" id="{8989087A-1594-4CD1-9E1B-40C8EEBE07AE}"/>
              </a:ext>
            </a:extLst>
          </p:cNvPr>
          <p:cNvSpPr>
            <a:spLocks noGrp="1"/>
          </p:cNvSpPr>
          <p:nvPr>
            <p:ph type="body" sz="quarter" idx="18"/>
          </p:nvPr>
        </p:nvSpPr>
        <p:spPr>
          <a:xfrm>
            <a:off x="2946485" y="8797845"/>
            <a:ext cx="18491030" cy="1919998"/>
          </a:xfrm>
        </p:spPr>
        <p:txBody>
          <a:bodyPr>
            <a:normAutofit/>
          </a:bodyPr>
          <a:lstStyle/>
          <a:p>
            <a:r>
              <a:rPr lang="en-US" sz="5400" b="1" dirty="0"/>
              <a:t>5</a:t>
            </a:r>
            <a:r>
              <a:rPr lang="en-US" sz="5400" b="1" baseline="30000" dirty="0"/>
              <a:t>th</a:t>
            </a:r>
            <a:r>
              <a:rPr lang="en-US" sz="5400" dirty="0"/>
              <a:t> largest producer of peaches</a:t>
            </a:r>
          </a:p>
        </p:txBody>
      </p:sp>
      <p:sp>
        <p:nvSpPr>
          <p:cNvPr id="27" name="Slide Text 4">
            <a:extLst>
              <a:ext uri="{FF2B5EF4-FFF2-40B4-BE49-F238E27FC236}">
                <a16:creationId xmlns:a16="http://schemas.microsoft.com/office/drawing/2014/main" id="{2641D140-4363-4894-AFE2-904D9FCC43A2}"/>
              </a:ext>
            </a:extLst>
          </p:cNvPr>
          <p:cNvSpPr>
            <a:spLocks noGrp="1"/>
          </p:cNvSpPr>
          <p:nvPr>
            <p:ph type="body" sz="quarter" idx="17"/>
          </p:nvPr>
        </p:nvSpPr>
        <p:spPr>
          <a:xfrm>
            <a:off x="2946485" y="6897402"/>
            <a:ext cx="18491030" cy="1919998"/>
          </a:xfrm>
        </p:spPr>
        <p:txBody>
          <a:bodyPr>
            <a:normAutofit/>
          </a:bodyPr>
          <a:lstStyle/>
          <a:p>
            <a:r>
              <a:rPr lang="en-US" sz="5400" b="1" dirty="0"/>
              <a:t>4</a:t>
            </a:r>
            <a:r>
              <a:rPr lang="en-US" sz="5400" b="1" baseline="30000" dirty="0"/>
              <a:t>th</a:t>
            </a:r>
            <a:r>
              <a:rPr lang="en-US" sz="5400" dirty="0"/>
              <a:t> largest producer of apples</a:t>
            </a:r>
          </a:p>
        </p:txBody>
      </p:sp>
      <p:sp>
        <p:nvSpPr>
          <p:cNvPr id="26" name="Slide Text 3">
            <a:extLst>
              <a:ext uri="{FF2B5EF4-FFF2-40B4-BE49-F238E27FC236}">
                <a16:creationId xmlns:a16="http://schemas.microsoft.com/office/drawing/2014/main" id="{86C473B0-C8D9-4D5E-A0EC-4179DBA3111B}"/>
              </a:ext>
            </a:extLst>
          </p:cNvPr>
          <p:cNvSpPr>
            <a:spLocks noGrp="1"/>
          </p:cNvSpPr>
          <p:nvPr>
            <p:ph type="body" sz="quarter" idx="16"/>
          </p:nvPr>
        </p:nvSpPr>
        <p:spPr>
          <a:xfrm>
            <a:off x="2946485" y="4996959"/>
            <a:ext cx="18491030" cy="1919998"/>
          </a:xfrm>
        </p:spPr>
        <p:txBody>
          <a:bodyPr>
            <a:normAutofit/>
          </a:bodyPr>
          <a:lstStyle/>
          <a:p>
            <a:r>
              <a:rPr lang="en-US" sz="5400" b="1" dirty="0"/>
              <a:t>3</a:t>
            </a:r>
            <a:r>
              <a:rPr lang="en-US" sz="5400" b="1" baseline="30000" dirty="0"/>
              <a:t>rd</a:t>
            </a:r>
            <a:r>
              <a:rPr lang="en-US" sz="5400" dirty="0"/>
              <a:t> largest producer of juice grapes</a:t>
            </a:r>
          </a:p>
        </p:txBody>
      </p:sp>
      <p:sp>
        <p:nvSpPr>
          <p:cNvPr id="25" name="Slide Text 2">
            <a:extLst>
              <a:ext uri="{FF2B5EF4-FFF2-40B4-BE49-F238E27FC236}">
                <a16:creationId xmlns:a16="http://schemas.microsoft.com/office/drawing/2014/main" id="{A9100377-6D54-41C4-B240-EEC8321C761D}"/>
              </a:ext>
            </a:extLst>
          </p:cNvPr>
          <p:cNvSpPr>
            <a:spLocks noGrp="1"/>
          </p:cNvSpPr>
          <p:nvPr>
            <p:ph type="body" sz="quarter" idx="15"/>
          </p:nvPr>
        </p:nvSpPr>
        <p:spPr>
          <a:xfrm>
            <a:off x="2946485" y="3096516"/>
            <a:ext cx="18491030" cy="1919998"/>
          </a:xfrm>
        </p:spPr>
        <p:txBody>
          <a:bodyPr>
            <a:normAutofit/>
          </a:bodyPr>
          <a:lstStyle/>
          <a:p>
            <a:r>
              <a:rPr lang="en-US" sz="5400" b="1" dirty="0"/>
              <a:t>5</a:t>
            </a:r>
            <a:r>
              <a:rPr lang="en-US" sz="5400" b="1" baseline="30000" dirty="0"/>
              <a:t>th</a:t>
            </a:r>
            <a:r>
              <a:rPr lang="en-US" sz="5400" dirty="0"/>
              <a:t> largest producer of wine grapes</a:t>
            </a:r>
          </a:p>
        </p:txBody>
      </p:sp>
      <p:sp>
        <p:nvSpPr>
          <p:cNvPr id="24" name="Slide Text 1">
            <a:extLst>
              <a:ext uri="{FF2B5EF4-FFF2-40B4-BE49-F238E27FC236}">
                <a16:creationId xmlns:a16="http://schemas.microsoft.com/office/drawing/2014/main" id="{62ABF1A5-E95A-4BC7-BBBD-9E6F11BAE1DB}"/>
              </a:ext>
            </a:extLst>
          </p:cNvPr>
          <p:cNvSpPr>
            <a:spLocks noGrp="1"/>
          </p:cNvSpPr>
          <p:nvPr>
            <p:ph type="body" sz="quarter" idx="14"/>
          </p:nvPr>
        </p:nvSpPr>
        <p:spPr>
          <a:xfrm>
            <a:off x="2946485" y="917726"/>
            <a:ext cx="18491030" cy="1919998"/>
          </a:xfrm>
        </p:spPr>
        <p:txBody>
          <a:bodyPr>
            <a:normAutofit/>
          </a:bodyPr>
          <a:lstStyle/>
          <a:p>
            <a:r>
              <a:rPr lang="en-US" sz="6600" b="1" dirty="0"/>
              <a:t>What is at Risk for Pennsylvania?</a:t>
            </a:r>
          </a:p>
        </p:txBody>
      </p:sp>
    </p:spTree>
    <p:extLst>
      <p:ext uri="{BB962C8B-B14F-4D97-AF65-F5344CB8AC3E}">
        <p14:creationId xmlns:p14="http://schemas.microsoft.com/office/powerpoint/2010/main" val="32558985"/>
      </p:ext>
    </p:extLst>
  </p:cSld>
  <p:clrMapOvr>
    <a:masterClrMapping/>
  </p:clrMapOvr>
</p:sld>
</file>

<file path=ppt/theme/theme1.xml><?xml version="1.0" encoding="utf-8"?>
<a:theme xmlns:a="http://schemas.openxmlformats.org/drawingml/2006/main" name="PSU_16x9_1080p">
  <a:themeElements>
    <a:clrScheme name="PSU">
      <a:dk1>
        <a:srgbClr val="121212"/>
      </a:dk1>
      <a:lt1>
        <a:srgbClr val="FFFFFF"/>
      </a:lt1>
      <a:dk2>
        <a:srgbClr val="5B5B5B"/>
      </a:dk2>
      <a:lt2>
        <a:srgbClr val="F1F1F1"/>
      </a:lt2>
      <a:accent1>
        <a:srgbClr val="1E407C"/>
      </a:accent1>
      <a:accent2>
        <a:srgbClr val="96BEE6"/>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U_16x9_1080p" id="{D20F245C-2571-4888-A88C-83DC572CC107}" vid="{F27BFD29-BE8A-442D-9174-3BFAC4B3D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794</TotalTime>
  <Words>638</Words>
  <Application>Microsoft Office PowerPoint</Application>
  <PresentationFormat>Custom</PresentationFormat>
  <Paragraphs>73</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PSU_16x9_1080p</vt:lpstr>
      <vt:lpstr>Spotted Lanternfly Permit Training Part 1: Invasion of the Spotted Lanternfly</vt:lpstr>
      <vt:lpstr>Spotted Lanternfly</vt:lpstr>
      <vt:lpstr>PowerPoint Presentation</vt:lpstr>
      <vt:lpstr>Does not bite or sting people</vt:lpstr>
      <vt:lpstr>Feeds in swarms</vt:lpstr>
      <vt:lpstr>Excretes honeydew</vt:lpstr>
      <vt:lpstr>Honeydew and Sooty Mold</vt:lpstr>
      <vt:lpstr>Spotted Lanternfly</vt:lpstr>
      <vt:lpstr>PowerPoint Presentation</vt:lpstr>
      <vt:lpstr>PowerPoint Presentation</vt:lpstr>
      <vt:lpstr>Image Credits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Keri L</dc:creator>
  <cp:lastModifiedBy>Marjorie Nye</cp:lastModifiedBy>
  <cp:revision>88</cp:revision>
  <dcterms:created xsi:type="dcterms:W3CDTF">2018-10-18T14:42:45Z</dcterms:created>
  <dcterms:modified xsi:type="dcterms:W3CDTF">2018-11-01T18:04:41Z</dcterms:modified>
</cp:coreProperties>
</file>